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0" r:id="rId4"/>
    <p:sldMasterId id="2147483808" r:id="rId5"/>
    <p:sldMasterId id="2147483707" r:id="rId6"/>
    <p:sldMasterId id="2147483772" r:id="rId7"/>
    <p:sldMasterId id="2147483786" r:id="rId8"/>
    <p:sldMasterId id="2147483779" r:id="rId9"/>
  </p:sldMasterIdLst>
  <p:notesMasterIdLst>
    <p:notesMasterId r:id="rId12"/>
  </p:notesMasterIdLst>
  <p:sldIdLst>
    <p:sldId id="299" r:id="rId10"/>
    <p:sldId id="301" r:id="rId11"/>
  </p:sldIdLst>
  <p:sldSz cx="24382413" cy="13716000"/>
  <p:notesSz cx="20104100" cy="11309350"/>
  <p:embeddedFontLst>
    <p:embeddedFont>
      <p:font typeface="Calmetta" panose="020B0604020202020204" charset="0"/>
      <p:regular r:id="rId13"/>
      <p:bold r:id="rId14"/>
    </p:embeddedFont>
    <p:embeddedFont>
      <p:font typeface="Calmetta2" panose="020B0604020202020204" charset="0"/>
      <p:regular r:id="rId15"/>
      <p:bold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0E7259-F697-7011-1E51-546834DB1FCE}" name="Jo Taylor" initials="JT" userId="S::jo.taylor@tfgm.com::c7b20dfc-907b-49ef-ab6e-7a23e26776db" providerId="AD"/>
  <p188:author id="{B88B5988-A94E-F0A3-C3B6-97FDE35F1605}" name="Jo Cooke" initials="JC" userId="S::jo.cooke@tfgm.com::6d8acd71-0740-407c-9ffd-f8ed1094e2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howGuides="1">
      <p:cViewPr varScale="1">
        <p:scale>
          <a:sx n="56" d="100"/>
          <a:sy n="56" d="100"/>
        </p:scale>
        <p:origin x="53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A4D07-068C-4852-BB70-1FB57329D2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60136A-1309-46B5-B486-5ACFA7DC611F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GB" sz="24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Group</a:t>
          </a:r>
        </a:p>
        <a:p>
          <a:pPr>
            <a:spcBef>
              <a:spcPts val="0"/>
            </a:spcBef>
            <a:spcAft>
              <a:spcPts val="600"/>
            </a:spcAft>
          </a:pPr>
          <a:r>
            <a:rPr lang="en-GB" sz="24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CEO</a:t>
          </a:r>
        </a:p>
      </dgm:t>
    </dgm:pt>
    <dgm:pt modelId="{D1DE8AE4-2F92-4089-AC88-43BCD0B54A09}" type="parTrans" cxnId="{23BE0A1D-A7BF-4D4D-AB9C-D52FFE24186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DCC0EE11-6296-4080-A50F-C90528D8C0E3}" type="sibTrans" cxnId="{23BE0A1D-A7BF-4D4D-AB9C-D52FFE24186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2D9B6A8B-98A0-48A5-A56D-83F42304B62A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GB" sz="24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Managing Director</a:t>
          </a:r>
        </a:p>
      </dgm:t>
    </dgm:pt>
    <dgm:pt modelId="{EE2B9542-E57B-48FC-8C99-33C64F9047BE}" type="parTrans" cxnId="{04591718-E06C-49F0-846A-B914A46C6FC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C9A1E65D-84DC-4862-B57D-02DF345D72BD}" type="sibTrans" cxnId="{04591718-E06C-49F0-846A-B914A46C6FC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3D58CF14-E6DC-4212-A89E-0106A51D29BA}">
      <dgm:prSet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GB" sz="24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People Director</a:t>
          </a:r>
        </a:p>
      </dgm:t>
    </dgm:pt>
    <dgm:pt modelId="{9EBAD413-125F-4C63-B544-307802BE8D97}" type="parTrans" cxnId="{216DFA22-F816-4F45-B45E-52535175B9D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D09541EC-C3EE-4E5D-8AD2-73DFDE16DDCC}" type="sibTrans" cxnId="{216DFA22-F816-4F45-B45E-52535175B9D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846CB748-1EF4-4D3C-9526-A1AF3FA8DA6A}">
      <dgm:prSet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GB" sz="24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Customer and Growth Director</a:t>
          </a:r>
        </a:p>
      </dgm:t>
    </dgm:pt>
    <dgm:pt modelId="{7FA60DF9-2DC7-40DF-B759-7C5FE3F8B7B3}" type="parTrans" cxnId="{FCF63BF1-31C1-468A-A59E-0B88C916AAB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6EC8CB59-8E2B-4365-A9B3-4F6DE2693C58}" type="sibTrans" cxnId="{FCF63BF1-31C1-468A-A59E-0B88C916AAB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82F9FA76-6158-45EF-B91E-3DDF74FE6F6E}">
      <dgm:prSet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GB" sz="24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Chief Network Officer </a:t>
          </a:r>
        </a:p>
      </dgm:t>
    </dgm:pt>
    <dgm:pt modelId="{DA605EB7-16C0-461D-8D3D-31D0DC5F84F8}" type="parTrans" cxnId="{80BC5CDF-BF07-45FB-ACD4-06B6932BD63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DC0C2E7C-1B25-46EE-BF1D-03AE1917D9B2}" type="sibTrans" cxnId="{80BC5CDF-BF07-45FB-ACD4-06B6932BD63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65AABD56-3ABC-4C33-99A5-01239828C9E6}">
      <dgm:prSet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GB" sz="24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Chief Transformation Officer</a:t>
          </a:r>
        </a:p>
      </dgm:t>
    </dgm:pt>
    <dgm:pt modelId="{CD2A514F-F6B8-475A-B569-F32D97774434}" type="parTrans" cxnId="{8A0239B1-C996-4612-B25F-B2E37F425E1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56686FB1-8C2A-4629-8F3D-03C4E14AF66B}" type="sibTrans" cxnId="{8A0239B1-C996-4612-B25F-B2E37F425E1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40BB68F5-53A0-4CA3-859C-5037D279F7A5}">
      <dgm:prSet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GB" sz="24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Transport Strategy Director</a:t>
          </a:r>
        </a:p>
      </dgm:t>
    </dgm:pt>
    <dgm:pt modelId="{25DAC585-9E88-4BDC-A27F-BE2C2791EA93}" type="parTrans" cxnId="{A3AB434C-B0FA-4CEC-BD21-A4DEB0A82AC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79136D7B-1192-4A56-B4C0-A71A491B423A}" type="sibTrans" cxnId="{A3AB434C-B0FA-4CEC-BD21-A4DEB0A82AC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CDEAFB2E-C85E-4714-8A1A-0B10CDC3CE3D}">
      <dgm:prSet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GB" sz="24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Head of </a:t>
          </a:r>
          <a:r>
            <a:rPr lang="en-GB" sz="2400" b="1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Strategic Comms</a:t>
          </a:r>
          <a:endParaRPr lang="en-GB" sz="2400" b="1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D556EDF9-0F00-4B7F-ABBA-38ECAC475C53}" type="parTrans" cxnId="{3E31A567-F52A-43DC-9F32-CA4582D401A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42AC445E-89E7-48C9-BC2E-E5AE25E52963}" type="sibTrans" cxnId="{3E31A567-F52A-43DC-9F32-CA4582D401A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532072AC-EAD3-4868-946F-ABB6E057B663}">
      <dgm:prSet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GB" sz="24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Deputy Director</a:t>
          </a:r>
        </a:p>
        <a:p>
          <a:pPr>
            <a:spcBef>
              <a:spcPts val="0"/>
            </a:spcBef>
            <a:spcAft>
              <a:spcPts val="600"/>
            </a:spcAft>
          </a:pPr>
          <a:r>
            <a:rPr lang="en-GB" sz="24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Finance</a:t>
          </a:r>
        </a:p>
      </dgm:t>
    </dgm:pt>
    <dgm:pt modelId="{0C806C28-9183-4FED-92DF-3550ED33C09F}" type="parTrans" cxnId="{BF9E773C-8311-4161-81B3-BE77BB04E8F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9EC4C2E0-C059-411B-A95A-BD77CC603C6E}" type="sibTrans" cxnId="{BF9E773C-8311-4161-81B3-BE77BB04E8F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GB" sz="240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5434AD92-1210-4E82-AB86-B41BB4EE06A6}">
      <dgm:prSet custT="1"/>
      <dgm:spPr>
        <a:solidFill>
          <a:srgbClr val="FFDA4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GB" sz="2400" b="1" kern="1200" dirty="0">
            <a:solidFill>
              <a:srgbClr val="000000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GB" sz="2400" b="1" kern="1200" dirty="0">
            <a:solidFill>
              <a:srgbClr val="000000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rgbClr val="000000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Head of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rgbClr val="000000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Audit</a:t>
          </a:r>
          <a:r>
            <a:rPr lang="en-GB" sz="2400" b="1" kern="1200">
              <a:solidFill>
                <a:srgbClr val="000000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, Risk </a:t>
          </a:r>
          <a:r>
            <a:rPr lang="en-GB" sz="2400" b="1" kern="1200" dirty="0">
              <a:solidFill>
                <a:srgbClr val="000000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and Assurance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GB" sz="2400" b="1" kern="1200" dirty="0">
            <a:solidFill>
              <a:srgbClr val="000000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GB" sz="2400" b="1" kern="1200" dirty="0">
            <a:solidFill>
              <a:srgbClr val="000000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63FA3700-FAC1-482C-9A58-7DC5F4EA1E99}" type="parTrans" cxnId="{7808C8A1-492A-47EB-B8D6-0FB902669D90}">
      <dgm:prSet/>
      <dgm:spPr/>
      <dgm:t>
        <a:bodyPr/>
        <a:lstStyle/>
        <a:p>
          <a:endParaRPr lang="en-GB"/>
        </a:p>
      </dgm:t>
    </dgm:pt>
    <dgm:pt modelId="{2D561F9F-C3E6-47CE-8C1B-1592518E1CBD}" type="sibTrans" cxnId="{7808C8A1-492A-47EB-B8D6-0FB902669D90}">
      <dgm:prSet/>
      <dgm:spPr/>
      <dgm:t>
        <a:bodyPr/>
        <a:lstStyle/>
        <a:p>
          <a:endParaRPr lang="en-GB"/>
        </a:p>
      </dgm:t>
    </dgm:pt>
    <dgm:pt modelId="{B804E12D-98CB-4261-838C-F2DB3F50FB25}" type="asst">
      <dgm:prSet custT="1"/>
      <dgm:spPr>
        <a:solidFill>
          <a:srgbClr val="FFDA4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rgbClr val="000000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Executive Office</a:t>
          </a:r>
        </a:p>
      </dgm:t>
    </dgm:pt>
    <dgm:pt modelId="{89FED0F0-B4E7-44EB-8467-705B99474104}" type="parTrans" cxnId="{68ABBA72-A28E-409F-B9DF-B12316F5D894}">
      <dgm:prSet/>
      <dgm:spPr/>
      <dgm:t>
        <a:bodyPr/>
        <a:lstStyle/>
        <a:p>
          <a:endParaRPr lang="en-GB"/>
        </a:p>
      </dgm:t>
    </dgm:pt>
    <dgm:pt modelId="{28B71E41-8C0F-456F-B970-40CF7DA0D936}" type="sibTrans" cxnId="{68ABBA72-A28E-409F-B9DF-B12316F5D894}">
      <dgm:prSet/>
      <dgm:spPr/>
      <dgm:t>
        <a:bodyPr/>
        <a:lstStyle/>
        <a:p>
          <a:endParaRPr lang="en-GB"/>
        </a:p>
      </dgm:t>
    </dgm:pt>
    <dgm:pt modelId="{38CF9301-247E-487C-9B37-0F08E9A6BFB7}">
      <dgm:prSet custT="1"/>
      <dgm:spPr/>
      <dgm:t>
        <a:bodyPr/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rgbClr val="000000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Deputy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rgbClr val="000000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Director Corporate Services</a:t>
          </a:r>
        </a:p>
      </dgm:t>
    </dgm:pt>
    <dgm:pt modelId="{E3F2F016-22EB-4762-B803-5179991A664F}" type="parTrans" cxnId="{7022A7D1-C67E-4969-8AF0-7F1046C32AA8}">
      <dgm:prSet/>
      <dgm:spPr/>
      <dgm:t>
        <a:bodyPr/>
        <a:lstStyle/>
        <a:p>
          <a:endParaRPr lang="en-GB"/>
        </a:p>
      </dgm:t>
    </dgm:pt>
    <dgm:pt modelId="{4CA3D3A0-15C2-4F80-975A-348C35E2985C}" type="sibTrans" cxnId="{7022A7D1-C67E-4969-8AF0-7F1046C32AA8}">
      <dgm:prSet/>
      <dgm:spPr/>
      <dgm:t>
        <a:bodyPr/>
        <a:lstStyle/>
        <a:p>
          <a:endParaRPr lang="en-GB"/>
        </a:p>
      </dgm:t>
    </dgm:pt>
    <dgm:pt modelId="{1C15DA68-F050-4332-A069-B904C68A7BAE}" type="pres">
      <dgm:prSet presAssocID="{15CA4D07-068C-4852-BB70-1FB57329D2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9D35F9-12A3-46D5-B585-BE38A452AE80}" type="pres">
      <dgm:prSet presAssocID="{A860136A-1309-46B5-B486-5ACFA7DC611F}" presName="hierRoot1" presStyleCnt="0">
        <dgm:presLayoutVars>
          <dgm:hierBranch val="init"/>
        </dgm:presLayoutVars>
      </dgm:prSet>
      <dgm:spPr/>
    </dgm:pt>
    <dgm:pt modelId="{797418B0-C4B8-4C84-B4AE-1F87ABC8BD64}" type="pres">
      <dgm:prSet presAssocID="{A860136A-1309-46B5-B486-5ACFA7DC611F}" presName="rootComposite1" presStyleCnt="0"/>
      <dgm:spPr/>
    </dgm:pt>
    <dgm:pt modelId="{B1F7973D-1A5E-4392-8123-97B06C3320F1}" type="pres">
      <dgm:prSet presAssocID="{A860136A-1309-46B5-B486-5ACFA7DC611F}" presName="rootText1" presStyleLbl="node0" presStyleIdx="0" presStyleCnt="1" custScaleX="102153" custScaleY="132410" custLinFactNeighborX="760" custLinFactNeighborY="1752">
        <dgm:presLayoutVars>
          <dgm:chPref val="3"/>
        </dgm:presLayoutVars>
      </dgm:prSet>
      <dgm:spPr/>
    </dgm:pt>
    <dgm:pt modelId="{C2D5E1D8-A92A-4188-B066-F32A9955FF58}" type="pres">
      <dgm:prSet presAssocID="{A860136A-1309-46B5-B486-5ACFA7DC611F}" presName="rootConnector1" presStyleLbl="node1" presStyleIdx="0" presStyleCnt="0"/>
      <dgm:spPr/>
    </dgm:pt>
    <dgm:pt modelId="{79653ABB-7D75-4C44-85F0-9660A6C547E7}" type="pres">
      <dgm:prSet presAssocID="{A860136A-1309-46B5-B486-5ACFA7DC611F}" presName="hierChild2" presStyleCnt="0"/>
      <dgm:spPr/>
    </dgm:pt>
    <dgm:pt modelId="{12336F6F-E55A-4B72-A1C8-42B33FCBF71E}" type="pres">
      <dgm:prSet presAssocID="{EE2B9542-E57B-48FC-8C99-33C64F9047BE}" presName="Name37" presStyleLbl="parChTrans1D2" presStyleIdx="0" presStyleCnt="1"/>
      <dgm:spPr/>
    </dgm:pt>
    <dgm:pt modelId="{70172147-20DF-4461-9B58-F49ECDF25624}" type="pres">
      <dgm:prSet presAssocID="{2D9B6A8B-98A0-48A5-A56D-83F42304B62A}" presName="hierRoot2" presStyleCnt="0">
        <dgm:presLayoutVars>
          <dgm:hierBranch/>
        </dgm:presLayoutVars>
      </dgm:prSet>
      <dgm:spPr/>
    </dgm:pt>
    <dgm:pt modelId="{4C9D7C79-B582-49A6-9C32-7D820F4AEB6D}" type="pres">
      <dgm:prSet presAssocID="{2D9B6A8B-98A0-48A5-A56D-83F42304B62A}" presName="rootComposite" presStyleCnt="0"/>
      <dgm:spPr/>
    </dgm:pt>
    <dgm:pt modelId="{C2E4F8DF-5FBC-45DA-AB2E-91A0A202B7E7}" type="pres">
      <dgm:prSet presAssocID="{2D9B6A8B-98A0-48A5-A56D-83F42304B62A}" presName="rootText" presStyleLbl="node2" presStyleIdx="0" presStyleCnt="1" custScaleX="102153" custScaleY="132410" custLinFactNeighborX="760" custLinFactNeighborY="1752">
        <dgm:presLayoutVars>
          <dgm:chPref val="3"/>
        </dgm:presLayoutVars>
      </dgm:prSet>
      <dgm:spPr/>
    </dgm:pt>
    <dgm:pt modelId="{D13B87A8-EAF3-4238-9991-D41555B23AAE}" type="pres">
      <dgm:prSet presAssocID="{2D9B6A8B-98A0-48A5-A56D-83F42304B62A}" presName="rootConnector" presStyleLbl="node2" presStyleIdx="0" presStyleCnt="1"/>
      <dgm:spPr/>
    </dgm:pt>
    <dgm:pt modelId="{513889AE-48CD-49C7-B6CD-37D3BCA00F79}" type="pres">
      <dgm:prSet presAssocID="{2D9B6A8B-98A0-48A5-A56D-83F42304B62A}" presName="hierChild4" presStyleCnt="0"/>
      <dgm:spPr/>
    </dgm:pt>
    <dgm:pt modelId="{A4B687A0-BEA9-4AFC-B3F3-0F5F756BF939}" type="pres">
      <dgm:prSet presAssocID="{9EBAD413-125F-4C63-B544-307802BE8D97}" presName="Name35" presStyleLbl="parChTrans1D3" presStyleIdx="0" presStyleCnt="10"/>
      <dgm:spPr/>
    </dgm:pt>
    <dgm:pt modelId="{53CC8E17-75C1-4138-8B55-DC2DA56C62B5}" type="pres">
      <dgm:prSet presAssocID="{3D58CF14-E6DC-4212-A89E-0106A51D29BA}" presName="hierRoot2" presStyleCnt="0">
        <dgm:presLayoutVars>
          <dgm:hierBranch val="init"/>
        </dgm:presLayoutVars>
      </dgm:prSet>
      <dgm:spPr/>
    </dgm:pt>
    <dgm:pt modelId="{ACD0E26A-3367-4737-BA13-64F932831FB2}" type="pres">
      <dgm:prSet presAssocID="{3D58CF14-E6DC-4212-A89E-0106A51D29BA}" presName="rootComposite" presStyleCnt="0"/>
      <dgm:spPr/>
    </dgm:pt>
    <dgm:pt modelId="{0A84646E-04CB-45E2-8D8B-7FFF2F5BCF6D}" type="pres">
      <dgm:prSet presAssocID="{3D58CF14-E6DC-4212-A89E-0106A51D29BA}" presName="rootText" presStyleLbl="node3" presStyleIdx="0" presStyleCnt="9" custScaleX="102153" custScaleY="132410" custLinFactNeighborX="760" custLinFactNeighborY="1752">
        <dgm:presLayoutVars>
          <dgm:chPref val="3"/>
        </dgm:presLayoutVars>
      </dgm:prSet>
      <dgm:spPr/>
    </dgm:pt>
    <dgm:pt modelId="{292384F7-CFE8-4349-B41E-A89B466286CD}" type="pres">
      <dgm:prSet presAssocID="{3D58CF14-E6DC-4212-A89E-0106A51D29BA}" presName="rootConnector" presStyleLbl="node3" presStyleIdx="0" presStyleCnt="9"/>
      <dgm:spPr/>
    </dgm:pt>
    <dgm:pt modelId="{757010E7-67D8-4CD6-AD4A-A4F74234BE5E}" type="pres">
      <dgm:prSet presAssocID="{3D58CF14-E6DC-4212-A89E-0106A51D29BA}" presName="hierChild4" presStyleCnt="0"/>
      <dgm:spPr/>
    </dgm:pt>
    <dgm:pt modelId="{6D82769B-3A3E-4395-919F-41676AA00B91}" type="pres">
      <dgm:prSet presAssocID="{3D58CF14-E6DC-4212-A89E-0106A51D29BA}" presName="hierChild5" presStyleCnt="0"/>
      <dgm:spPr/>
    </dgm:pt>
    <dgm:pt modelId="{A5A841E4-2B43-4660-A1CA-54489D3B528F}" type="pres">
      <dgm:prSet presAssocID="{7FA60DF9-2DC7-40DF-B759-7C5FE3F8B7B3}" presName="Name35" presStyleLbl="parChTrans1D3" presStyleIdx="1" presStyleCnt="10"/>
      <dgm:spPr/>
    </dgm:pt>
    <dgm:pt modelId="{632C4D37-9510-4E9F-B721-84862BBFF082}" type="pres">
      <dgm:prSet presAssocID="{846CB748-1EF4-4D3C-9526-A1AF3FA8DA6A}" presName="hierRoot2" presStyleCnt="0">
        <dgm:presLayoutVars>
          <dgm:hierBranch val="init"/>
        </dgm:presLayoutVars>
      </dgm:prSet>
      <dgm:spPr/>
    </dgm:pt>
    <dgm:pt modelId="{965F85F7-EB91-400F-90FA-DC95AAD2CE82}" type="pres">
      <dgm:prSet presAssocID="{846CB748-1EF4-4D3C-9526-A1AF3FA8DA6A}" presName="rootComposite" presStyleCnt="0"/>
      <dgm:spPr/>
    </dgm:pt>
    <dgm:pt modelId="{9BB8300E-DD39-421D-8F64-731218E5B915}" type="pres">
      <dgm:prSet presAssocID="{846CB748-1EF4-4D3C-9526-A1AF3FA8DA6A}" presName="rootText" presStyleLbl="node3" presStyleIdx="1" presStyleCnt="9" custScaleX="102153" custScaleY="132410" custLinFactNeighborX="760" custLinFactNeighborY="1752">
        <dgm:presLayoutVars>
          <dgm:chPref val="3"/>
        </dgm:presLayoutVars>
      </dgm:prSet>
      <dgm:spPr/>
    </dgm:pt>
    <dgm:pt modelId="{5DCB81DD-1FDF-461C-8244-D1F9A8A426D5}" type="pres">
      <dgm:prSet presAssocID="{846CB748-1EF4-4D3C-9526-A1AF3FA8DA6A}" presName="rootConnector" presStyleLbl="node3" presStyleIdx="1" presStyleCnt="9"/>
      <dgm:spPr/>
    </dgm:pt>
    <dgm:pt modelId="{BBC6C448-5670-4133-AD3B-8A796B2DE435}" type="pres">
      <dgm:prSet presAssocID="{846CB748-1EF4-4D3C-9526-A1AF3FA8DA6A}" presName="hierChild4" presStyleCnt="0"/>
      <dgm:spPr/>
    </dgm:pt>
    <dgm:pt modelId="{AEDC7C59-1EB1-46EA-B42C-B828DB5AA24A}" type="pres">
      <dgm:prSet presAssocID="{846CB748-1EF4-4D3C-9526-A1AF3FA8DA6A}" presName="hierChild5" presStyleCnt="0"/>
      <dgm:spPr/>
    </dgm:pt>
    <dgm:pt modelId="{DABDE7E2-541D-4085-AA2C-1E4D3199F98B}" type="pres">
      <dgm:prSet presAssocID="{25DAC585-9E88-4BDC-A27F-BE2C2791EA93}" presName="Name35" presStyleLbl="parChTrans1D3" presStyleIdx="2" presStyleCnt="10"/>
      <dgm:spPr/>
    </dgm:pt>
    <dgm:pt modelId="{C634979E-6E01-4EBD-BFBE-5C15172E83DB}" type="pres">
      <dgm:prSet presAssocID="{40BB68F5-53A0-4CA3-859C-5037D279F7A5}" presName="hierRoot2" presStyleCnt="0">
        <dgm:presLayoutVars>
          <dgm:hierBranch val="init"/>
        </dgm:presLayoutVars>
      </dgm:prSet>
      <dgm:spPr/>
    </dgm:pt>
    <dgm:pt modelId="{D7D08DFB-DD80-4723-BEE3-89C7EE794D7A}" type="pres">
      <dgm:prSet presAssocID="{40BB68F5-53A0-4CA3-859C-5037D279F7A5}" presName="rootComposite" presStyleCnt="0"/>
      <dgm:spPr/>
    </dgm:pt>
    <dgm:pt modelId="{DAEFA91B-D19F-4FA7-A2E2-06FF4F210AD7}" type="pres">
      <dgm:prSet presAssocID="{40BB68F5-53A0-4CA3-859C-5037D279F7A5}" presName="rootText" presStyleLbl="node3" presStyleIdx="2" presStyleCnt="9" custScaleX="102153" custScaleY="132410" custLinFactNeighborX="760" custLinFactNeighborY="1752">
        <dgm:presLayoutVars>
          <dgm:chPref val="3"/>
        </dgm:presLayoutVars>
      </dgm:prSet>
      <dgm:spPr/>
    </dgm:pt>
    <dgm:pt modelId="{EBD58E94-758F-4D27-8C05-B3F6D0582081}" type="pres">
      <dgm:prSet presAssocID="{40BB68F5-53A0-4CA3-859C-5037D279F7A5}" presName="rootConnector" presStyleLbl="node3" presStyleIdx="2" presStyleCnt="9"/>
      <dgm:spPr/>
    </dgm:pt>
    <dgm:pt modelId="{FDCAC8D6-C563-45B0-8CDC-E26522CE172B}" type="pres">
      <dgm:prSet presAssocID="{40BB68F5-53A0-4CA3-859C-5037D279F7A5}" presName="hierChild4" presStyleCnt="0"/>
      <dgm:spPr/>
    </dgm:pt>
    <dgm:pt modelId="{20A6435E-EC8A-48D8-9EE1-199182E1CD4A}" type="pres">
      <dgm:prSet presAssocID="{40BB68F5-53A0-4CA3-859C-5037D279F7A5}" presName="hierChild5" presStyleCnt="0"/>
      <dgm:spPr/>
    </dgm:pt>
    <dgm:pt modelId="{CAD32AAE-35D6-496E-9D37-A52F8253B7D1}" type="pres">
      <dgm:prSet presAssocID="{DA605EB7-16C0-461D-8D3D-31D0DC5F84F8}" presName="Name35" presStyleLbl="parChTrans1D3" presStyleIdx="3" presStyleCnt="10"/>
      <dgm:spPr/>
    </dgm:pt>
    <dgm:pt modelId="{61B81609-245E-4277-AEFE-2EC01D2153DF}" type="pres">
      <dgm:prSet presAssocID="{82F9FA76-6158-45EF-B91E-3DDF74FE6F6E}" presName="hierRoot2" presStyleCnt="0">
        <dgm:presLayoutVars>
          <dgm:hierBranch val="init"/>
        </dgm:presLayoutVars>
      </dgm:prSet>
      <dgm:spPr/>
    </dgm:pt>
    <dgm:pt modelId="{CC753B2E-6B33-4A32-8091-CDEAE5443217}" type="pres">
      <dgm:prSet presAssocID="{82F9FA76-6158-45EF-B91E-3DDF74FE6F6E}" presName="rootComposite" presStyleCnt="0"/>
      <dgm:spPr/>
    </dgm:pt>
    <dgm:pt modelId="{6A33EC94-C4A5-482B-83D5-9AC1501E09A8}" type="pres">
      <dgm:prSet presAssocID="{82F9FA76-6158-45EF-B91E-3DDF74FE6F6E}" presName="rootText" presStyleLbl="node3" presStyleIdx="3" presStyleCnt="9" custScaleX="102153" custScaleY="132410" custLinFactNeighborX="760" custLinFactNeighborY="1752">
        <dgm:presLayoutVars>
          <dgm:chPref val="3"/>
        </dgm:presLayoutVars>
      </dgm:prSet>
      <dgm:spPr/>
    </dgm:pt>
    <dgm:pt modelId="{9492D37B-51C0-42B7-9182-E89365FDEEFE}" type="pres">
      <dgm:prSet presAssocID="{82F9FA76-6158-45EF-B91E-3DDF74FE6F6E}" presName="rootConnector" presStyleLbl="node3" presStyleIdx="3" presStyleCnt="9"/>
      <dgm:spPr/>
    </dgm:pt>
    <dgm:pt modelId="{85BF5143-6FA8-4C9E-9B74-F4E60588F9F7}" type="pres">
      <dgm:prSet presAssocID="{82F9FA76-6158-45EF-B91E-3DDF74FE6F6E}" presName="hierChild4" presStyleCnt="0"/>
      <dgm:spPr/>
    </dgm:pt>
    <dgm:pt modelId="{EBF55BC9-CB66-4EE4-A1BD-B198EE830762}" type="pres">
      <dgm:prSet presAssocID="{82F9FA76-6158-45EF-B91E-3DDF74FE6F6E}" presName="hierChild5" presStyleCnt="0"/>
      <dgm:spPr/>
    </dgm:pt>
    <dgm:pt modelId="{2F06FD62-57C0-4E32-BAD2-F05DD6E1917E}" type="pres">
      <dgm:prSet presAssocID="{CD2A514F-F6B8-475A-B569-F32D97774434}" presName="Name35" presStyleLbl="parChTrans1D3" presStyleIdx="4" presStyleCnt="10"/>
      <dgm:spPr/>
    </dgm:pt>
    <dgm:pt modelId="{8BFA034E-EED7-4416-8DBC-C195EF279C0F}" type="pres">
      <dgm:prSet presAssocID="{65AABD56-3ABC-4C33-99A5-01239828C9E6}" presName="hierRoot2" presStyleCnt="0">
        <dgm:presLayoutVars>
          <dgm:hierBranch val="init"/>
        </dgm:presLayoutVars>
      </dgm:prSet>
      <dgm:spPr/>
    </dgm:pt>
    <dgm:pt modelId="{CD762C0B-4E6C-42BA-B260-D47E8F99A891}" type="pres">
      <dgm:prSet presAssocID="{65AABD56-3ABC-4C33-99A5-01239828C9E6}" presName="rootComposite" presStyleCnt="0"/>
      <dgm:spPr/>
    </dgm:pt>
    <dgm:pt modelId="{E33D6928-D07D-4B2C-BD44-020929489196}" type="pres">
      <dgm:prSet presAssocID="{65AABD56-3ABC-4C33-99A5-01239828C9E6}" presName="rootText" presStyleLbl="node3" presStyleIdx="4" presStyleCnt="9" custScaleX="102153" custScaleY="132410" custLinFactNeighborX="760" custLinFactNeighborY="1752">
        <dgm:presLayoutVars>
          <dgm:chPref val="3"/>
        </dgm:presLayoutVars>
      </dgm:prSet>
      <dgm:spPr/>
    </dgm:pt>
    <dgm:pt modelId="{A2F9C231-B6C5-4776-81C8-F859E59D6919}" type="pres">
      <dgm:prSet presAssocID="{65AABD56-3ABC-4C33-99A5-01239828C9E6}" presName="rootConnector" presStyleLbl="node3" presStyleIdx="4" presStyleCnt="9"/>
      <dgm:spPr/>
    </dgm:pt>
    <dgm:pt modelId="{D7C0DA46-4985-4C13-8D5E-A602CE6DD0E1}" type="pres">
      <dgm:prSet presAssocID="{65AABD56-3ABC-4C33-99A5-01239828C9E6}" presName="hierChild4" presStyleCnt="0"/>
      <dgm:spPr/>
    </dgm:pt>
    <dgm:pt modelId="{31575E47-5F5A-4A17-940A-B86A2019B4DE}" type="pres">
      <dgm:prSet presAssocID="{65AABD56-3ABC-4C33-99A5-01239828C9E6}" presName="hierChild5" presStyleCnt="0"/>
      <dgm:spPr/>
    </dgm:pt>
    <dgm:pt modelId="{73F4503B-669A-428C-8B43-D59448CE07C3}" type="pres">
      <dgm:prSet presAssocID="{D556EDF9-0F00-4B7F-ABBA-38ECAC475C53}" presName="Name35" presStyleLbl="parChTrans1D3" presStyleIdx="5" presStyleCnt="10"/>
      <dgm:spPr/>
    </dgm:pt>
    <dgm:pt modelId="{C8687E01-76A3-4B7B-AAA5-21BF69E93766}" type="pres">
      <dgm:prSet presAssocID="{CDEAFB2E-C85E-4714-8A1A-0B10CDC3CE3D}" presName="hierRoot2" presStyleCnt="0">
        <dgm:presLayoutVars>
          <dgm:hierBranch val="init"/>
        </dgm:presLayoutVars>
      </dgm:prSet>
      <dgm:spPr/>
    </dgm:pt>
    <dgm:pt modelId="{2FCABC38-1FA5-4451-9839-04734760FD1A}" type="pres">
      <dgm:prSet presAssocID="{CDEAFB2E-C85E-4714-8A1A-0B10CDC3CE3D}" presName="rootComposite" presStyleCnt="0"/>
      <dgm:spPr/>
    </dgm:pt>
    <dgm:pt modelId="{9E82AC55-62EA-495E-9CEA-CD837ECDF52A}" type="pres">
      <dgm:prSet presAssocID="{CDEAFB2E-C85E-4714-8A1A-0B10CDC3CE3D}" presName="rootText" presStyleLbl="node3" presStyleIdx="5" presStyleCnt="9" custScaleX="102153" custScaleY="132410" custLinFactNeighborX="760" custLinFactNeighborY="1752">
        <dgm:presLayoutVars>
          <dgm:chPref val="3"/>
        </dgm:presLayoutVars>
      </dgm:prSet>
      <dgm:spPr/>
    </dgm:pt>
    <dgm:pt modelId="{AC351B4B-34EF-4ADA-8B47-4121CFB6FB71}" type="pres">
      <dgm:prSet presAssocID="{CDEAFB2E-C85E-4714-8A1A-0B10CDC3CE3D}" presName="rootConnector" presStyleLbl="node3" presStyleIdx="5" presStyleCnt="9"/>
      <dgm:spPr/>
    </dgm:pt>
    <dgm:pt modelId="{F3658336-9374-48A7-9277-42134B73421D}" type="pres">
      <dgm:prSet presAssocID="{CDEAFB2E-C85E-4714-8A1A-0B10CDC3CE3D}" presName="hierChild4" presStyleCnt="0"/>
      <dgm:spPr/>
    </dgm:pt>
    <dgm:pt modelId="{EA06847E-B375-488B-B33F-010C614083A9}" type="pres">
      <dgm:prSet presAssocID="{CDEAFB2E-C85E-4714-8A1A-0B10CDC3CE3D}" presName="hierChild5" presStyleCnt="0"/>
      <dgm:spPr/>
    </dgm:pt>
    <dgm:pt modelId="{93B668E5-5AFB-467E-B4C5-FAE21D6B7C1A}" type="pres">
      <dgm:prSet presAssocID="{0C806C28-9183-4FED-92DF-3550ED33C09F}" presName="Name35" presStyleLbl="parChTrans1D3" presStyleIdx="6" presStyleCnt="10"/>
      <dgm:spPr/>
    </dgm:pt>
    <dgm:pt modelId="{71187588-6D82-4C45-A0C0-4710109C0869}" type="pres">
      <dgm:prSet presAssocID="{532072AC-EAD3-4868-946F-ABB6E057B663}" presName="hierRoot2" presStyleCnt="0">
        <dgm:presLayoutVars>
          <dgm:hierBranch val="init"/>
        </dgm:presLayoutVars>
      </dgm:prSet>
      <dgm:spPr/>
    </dgm:pt>
    <dgm:pt modelId="{6EA66D34-A628-4AC2-8593-8A9CAEB01CBD}" type="pres">
      <dgm:prSet presAssocID="{532072AC-EAD3-4868-946F-ABB6E057B663}" presName="rootComposite" presStyleCnt="0"/>
      <dgm:spPr/>
    </dgm:pt>
    <dgm:pt modelId="{F1006997-469F-45C4-8126-0AE15831D1BB}" type="pres">
      <dgm:prSet presAssocID="{532072AC-EAD3-4868-946F-ABB6E057B663}" presName="rootText" presStyleLbl="node3" presStyleIdx="6" presStyleCnt="9" custScaleX="102153" custScaleY="132410" custLinFactNeighborX="760" custLinFactNeighborY="1752">
        <dgm:presLayoutVars>
          <dgm:chPref val="3"/>
        </dgm:presLayoutVars>
      </dgm:prSet>
      <dgm:spPr/>
    </dgm:pt>
    <dgm:pt modelId="{4FC6AAC1-5C84-4D8C-9AAC-ADF6359E9385}" type="pres">
      <dgm:prSet presAssocID="{532072AC-EAD3-4868-946F-ABB6E057B663}" presName="rootConnector" presStyleLbl="node3" presStyleIdx="6" presStyleCnt="9"/>
      <dgm:spPr/>
    </dgm:pt>
    <dgm:pt modelId="{A4D70DEC-2C34-4C67-B511-69EFBA88EF76}" type="pres">
      <dgm:prSet presAssocID="{532072AC-EAD3-4868-946F-ABB6E057B663}" presName="hierChild4" presStyleCnt="0"/>
      <dgm:spPr/>
    </dgm:pt>
    <dgm:pt modelId="{50893D98-CC2B-47DF-9A47-0D783AFB076E}" type="pres">
      <dgm:prSet presAssocID="{532072AC-EAD3-4868-946F-ABB6E057B663}" presName="hierChild5" presStyleCnt="0"/>
      <dgm:spPr/>
    </dgm:pt>
    <dgm:pt modelId="{8D0BA868-EB64-4711-B74E-C3D31328B396}" type="pres">
      <dgm:prSet presAssocID="{E3F2F016-22EB-4762-B803-5179991A664F}" presName="Name35" presStyleLbl="parChTrans1D3" presStyleIdx="7" presStyleCnt="10"/>
      <dgm:spPr/>
    </dgm:pt>
    <dgm:pt modelId="{BC03FF2A-000B-43A2-BCAD-4A8BC97FBABE}" type="pres">
      <dgm:prSet presAssocID="{38CF9301-247E-487C-9B37-0F08E9A6BFB7}" presName="hierRoot2" presStyleCnt="0">
        <dgm:presLayoutVars>
          <dgm:hierBranch val="init"/>
        </dgm:presLayoutVars>
      </dgm:prSet>
      <dgm:spPr/>
    </dgm:pt>
    <dgm:pt modelId="{299D62B1-C90F-4947-9881-928FD43E74BF}" type="pres">
      <dgm:prSet presAssocID="{38CF9301-247E-487C-9B37-0F08E9A6BFB7}" presName="rootComposite" presStyleCnt="0"/>
      <dgm:spPr/>
    </dgm:pt>
    <dgm:pt modelId="{71792903-7F10-41F6-9F82-33AA33429EAF}" type="pres">
      <dgm:prSet presAssocID="{38CF9301-247E-487C-9B37-0F08E9A6BFB7}" presName="rootText" presStyleLbl="node3" presStyleIdx="7" presStyleCnt="9" custScaleY="129130">
        <dgm:presLayoutVars>
          <dgm:chPref val="3"/>
        </dgm:presLayoutVars>
      </dgm:prSet>
      <dgm:spPr/>
    </dgm:pt>
    <dgm:pt modelId="{25B12CA8-C9CC-4827-88D5-06B1A3F29022}" type="pres">
      <dgm:prSet presAssocID="{38CF9301-247E-487C-9B37-0F08E9A6BFB7}" presName="rootConnector" presStyleLbl="node3" presStyleIdx="7" presStyleCnt="9"/>
      <dgm:spPr/>
    </dgm:pt>
    <dgm:pt modelId="{7B4C941A-9CD5-4592-AA61-0FCBF424CDCC}" type="pres">
      <dgm:prSet presAssocID="{38CF9301-247E-487C-9B37-0F08E9A6BFB7}" presName="hierChild4" presStyleCnt="0"/>
      <dgm:spPr/>
    </dgm:pt>
    <dgm:pt modelId="{DAF642EF-2323-4D0C-A753-26F7C56BA607}" type="pres">
      <dgm:prSet presAssocID="{38CF9301-247E-487C-9B37-0F08E9A6BFB7}" presName="hierChild5" presStyleCnt="0"/>
      <dgm:spPr/>
    </dgm:pt>
    <dgm:pt modelId="{E38D3118-A7E8-4455-A17E-4456868FE5DD}" type="pres">
      <dgm:prSet presAssocID="{63FA3700-FAC1-482C-9A58-7DC5F4EA1E99}" presName="Name35" presStyleLbl="parChTrans1D3" presStyleIdx="8" presStyleCnt="10"/>
      <dgm:spPr/>
    </dgm:pt>
    <dgm:pt modelId="{2BB9105E-36AF-4599-A7FD-58E42BC040A3}" type="pres">
      <dgm:prSet presAssocID="{5434AD92-1210-4E82-AB86-B41BB4EE06A6}" presName="hierRoot2" presStyleCnt="0">
        <dgm:presLayoutVars>
          <dgm:hierBranch val="init"/>
        </dgm:presLayoutVars>
      </dgm:prSet>
      <dgm:spPr/>
    </dgm:pt>
    <dgm:pt modelId="{FCF3DC88-2D7F-40E1-BB06-67998B63370A}" type="pres">
      <dgm:prSet presAssocID="{5434AD92-1210-4E82-AB86-B41BB4EE06A6}" presName="rootComposite" presStyleCnt="0"/>
      <dgm:spPr/>
    </dgm:pt>
    <dgm:pt modelId="{B6022D2F-FECA-4CBD-9B19-F2B60956C822}" type="pres">
      <dgm:prSet presAssocID="{5434AD92-1210-4E82-AB86-B41BB4EE06A6}" presName="rootText" presStyleLbl="node3" presStyleIdx="8" presStyleCnt="9" custScaleX="110000" custScaleY="131440">
        <dgm:presLayoutVars>
          <dgm:chPref val="3"/>
        </dgm:presLayoutVars>
      </dgm:prSet>
      <dgm:spPr>
        <a:xfrm>
          <a:off x="20902879" y="7608266"/>
          <a:ext cx="2424336" cy="1448432"/>
        </a:xfrm>
        <a:prstGeom prst="rect">
          <a:avLst/>
        </a:prstGeom>
      </dgm:spPr>
    </dgm:pt>
    <dgm:pt modelId="{CB7AA69F-D618-43FF-A363-E0699BBB992C}" type="pres">
      <dgm:prSet presAssocID="{5434AD92-1210-4E82-AB86-B41BB4EE06A6}" presName="rootConnector" presStyleLbl="node3" presStyleIdx="8" presStyleCnt="9"/>
      <dgm:spPr/>
    </dgm:pt>
    <dgm:pt modelId="{A1A57BF7-7B64-4DA1-8228-333E3E8B096F}" type="pres">
      <dgm:prSet presAssocID="{5434AD92-1210-4E82-AB86-B41BB4EE06A6}" presName="hierChild4" presStyleCnt="0"/>
      <dgm:spPr/>
    </dgm:pt>
    <dgm:pt modelId="{CB773F6C-30C9-4F35-BFE4-BDC69F003BF3}" type="pres">
      <dgm:prSet presAssocID="{5434AD92-1210-4E82-AB86-B41BB4EE06A6}" presName="hierChild5" presStyleCnt="0"/>
      <dgm:spPr/>
    </dgm:pt>
    <dgm:pt modelId="{0A5D4F75-2ABD-49F7-9192-E6AF660D828E}" type="pres">
      <dgm:prSet presAssocID="{2D9B6A8B-98A0-48A5-A56D-83F42304B62A}" presName="hierChild5" presStyleCnt="0"/>
      <dgm:spPr/>
    </dgm:pt>
    <dgm:pt modelId="{09DBD6C8-AA4C-422E-AC6C-DCCC9F3F7C5B}" type="pres">
      <dgm:prSet presAssocID="{89FED0F0-B4E7-44EB-8467-705B99474104}" presName="Name111" presStyleLbl="parChTrans1D3" presStyleIdx="9" presStyleCnt="10"/>
      <dgm:spPr/>
    </dgm:pt>
    <dgm:pt modelId="{0930F5E2-9995-45D9-B5FE-4977AE7F46EB}" type="pres">
      <dgm:prSet presAssocID="{B804E12D-98CB-4261-838C-F2DB3F50FB25}" presName="hierRoot3" presStyleCnt="0">
        <dgm:presLayoutVars>
          <dgm:hierBranch val="init"/>
        </dgm:presLayoutVars>
      </dgm:prSet>
      <dgm:spPr/>
    </dgm:pt>
    <dgm:pt modelId="{1C2E1E85-F7FA-4590-B7BA-718E83568BCF}" type="pres">
      <dgm:prSet presAssocID="{B804E12D-98CB-4261-838C-F2DB3F50FB25}" presName="rootComposite3" presStyleCnt="0"/>
      <dgm:spPr/>
    </dgm:pt>
    <dgm:pt modelId="{93E6E565-9E14-4296-8E02-084C686E02CB}" type="pres">
      <dgm:prSet presAssocID="{B804E12D-98CB-4261-838C-F2DB3F50FB25}" presName="rootText3" presStyleLbl="asst2" presStyleIdx="0" presStyleCnt="1" custScaleX="110000" custScaleY="110000">
        <dgm:presLayoutVars>
          <dgm:chPref val="3"/>
        </dgm:presLayoutVars>
      </dgm:prSet>
      <dgm:spPr>
        <a:xfrm>
          <a:off x="8773998" y="5822366"/>
          <a:ext cx="2639358" cy="1319679"/>
        </a:xfrm>
        <a:prstGeom prst="rect">
          <a:avLst/>
        </a:prstGeom>
      </dgm:spPr>
    </dgm:pt>
    <dgm:pt modelId="{3A3F4A05-8DE9-4D50-9439-697EECACE8C2}" type="pres">
      <dgm:prSet presAssocID="{B804E12D-98CB-4261-838C-F2DB3F50FB25}" presName="rootConnector3" presStyleLbl="asst2" presStyleIdx="0" presStyleCnt="1"/>
      <dgm:spPr/>
    </dgm:pt>
    <dgm:pt modelId="{406D7E89-80D7-41A2-8E09-D0A08DE800E5}" type="pres">
      <dgm:prSet presAssocID="{B804E12D-98CB-4261-838C-F2DB3F50FB25}" presName="hierChild6" presStyleCnt="0"/>
      <dgm:spPr/>
    </dgm:pt>
    <dgm:pt modelId="{F823E171-4728-49D8-AD60-A1C296ED23C4}" type="pres">
      <dgm:prSet presAssocID="{B804E12D-98CB-4261-838C-F2DB3F50FB25}" presName="hierChild7" presStyleCnt="0"/>
      <dgm:spPr/>
    </dgm:pt>
    <dgm:pt modelId="{347E4E94-A10F-4A90-B7D9-CFE151DCE949}" type="pres">
      <dgm:prSet presAssocID="{A860136A-1309-46B5-B486-5ACFA7DC611F}" presName="hierChild3" presStyleCnt="0"/>
      <dgm:spPr/>
    </dgm:pt>
  </dgm:ptLst>
  <dgm:cxnLst>
    <dgm:cxn modelId="{8D34A60E-C88B-4EDC-A426-597DDF40DBA0}" type="presOf" srcId="{89FED0F0-B4E7-44EB-8467-705B99474104}" destId="{09DBD6C8-AA4C-422E-AC6C-DCCC9F3F7C5B}" srcOrd="0" destOrd="0" presId="urn:microsoft.com/office/officeart/2005/8/layout/orgChart1"/>
    <dgm:cxn modelId="{B283D30F-BC65-4D55-9AC5-6716507EE049}" type="presOf" srcId="{0C806C28-9183-4FED-92DF-3550ED33C09F}" destId="{93B668E5-5AFB-467E-B4C5-FAE21D6B7C1A}" srcOrd="0" destOrd="0" presId="urn:microsoft.com/office/officeart/2005/8/layout/orgChart1"/>
    <dgm:cxn modelId="{CBFA7710-BA41-4C0D-8208-394B5DEC2AF4}" type="presOf" srcId="{CDEAFB2E-C85E-4714-8A1A-0B10CDC3CE3D}" destId="{9E82AC55-62EA-495E-9CEA-CD837ECDF52A}" srcOrd="0" destOrd="0" presId="urn:microsoft.com/office/officeart/2005/8/layout/orgChart1"/>
    <dgm:cxn modelId="{F6897411-57D9-492F-9BDE-7A6DD4E3A79C}" type="presOf" srcId="{15CA4D07-068C-4852-BB70-1FB57329D21E}" destId="{1C15DA68-F050-4332-A069-B904C68A7BAE}" srcOrd="0" destOrd="0" presId="urn:microsoft.com/office/officeart/2005/8/layout/orgChart1"/>
    <dgm:cxn modelId="{04591718-E06C-49F0-846A-B914A46C6FCB}" srcId="{A860136A-1309-46B5-B486-5ACFA7DC611F}" destId="{2D9B6A8B-98A0-48A5-A56D-83F42304B62A}" srcOrd="0" destOrd="0" parTransId="{EE2B9542-E57B-48FC-8C99-33C64F9047BE}" sibTransId="{C9A1E65D-84DC-4862-B57D-02DF345D72BD}"/>
    <dgm:cxn modelId="{40E86118-F7A2-4CAA-A8C2-DD4D93792B17}" type="presOf" srcId="{65AABD56-3ABC-4C33-99A5-01239828C9E6}" destId="{A2F9C231-B6C5-4776-81C8-F859E59D6919}" srcOrd="1" destOrd="0" presId="urn:microsoft.com/office/officeart/2005/8/layout/orgChart1"/>
    <dgm:cxn modelId="{23BE0A1D-A7BF-4D4D-AB9C-D52FFE24186D}" srcId="{15CA4D07-068C-4852-BB70-1FB57329D21E}" destId="{A860136A-1309-46B5-B486-5ACFA7DC611F}" srcOrd="0" destOrd="0" parTransId="{D1DE8AE4-2F92-4089-AC88-43BCD0B54A09}" sibTransId="{DCC0EE11-6296-4080-A50F-C90528D8C0E3}"/>
    <dgm:cxn modelId="{216DFA22-F816-4F45-B45E-52535175B9D1}" srcId="{2D9B6A8B-98A0-48A5-A56D-83F42304B62A}" destId="{3D58CF14-E6DC-4212-A89E-0106A51D29BA}" srcOrd="0" destOrd="0" parTransId="{9EBAD413-125F-4C63-B544-307802BE8D97}" sibTransId="{D09541EC-C3EE-4E5D-8AD2-73DFDE16DDCC}"/>
    <dgm:cxn modelId="{4AB2C623-9503-40ED-A434-C4DC4A04F199}" type="presOf" srcId="{5434AD92-1210-4E82-AB86-B41BB4EE06A6}" destId="{CB7AA69F-D618-43FF-A363-E0699BBB992C}" srcOrd="1" destOrd="0" presId="urn:microsoft.com/office/officeart/2005/8/layout/orgChart1"/>
    <dgm:cxn modelId="{7AF37824-570F-42A4-B415-0435E7CE54D9}" type="presOf" srcId="{2D9B6A8B-98A0-48A5-A56D-83F42304B62A}" destId="{D13B87A8-EAF3-4238-9991-D41555B23AAE}" srcOrd="1" destOrd="0" presId="urn:microsoft.com/office/officeart/2005/8/layout/orgChart1"/>
    <dgm:cxn modelId="{2079C12A-0325-4B46-A712-0FAF167B6E56}" type="presOf" srcId="{25DAC585-9E88-4BDC-A27F-BE2C2791EA93}" destId="{DABDE7E2-541D-4085-AA2C-1E4D3199F98B}" srcOrd="0" destOrd="0" presId="urn:microsoft.com/office/officeart/2005/8/layout/orgChart1"/>
    <dgm:cxn modelId="{18C1842F-7DDD-4A34-9051-CD06005F5C5F}" type="presOf" srcId="{63FA3700-FAC1-482C-9A58-7DC5F4EA1E99}" destId="{E38D3118-A7E8-4455-A17E-4456868FE5DD}" srcOrd="0" destOrd="0" presId="urn:microsoft.com/office/officeart/2005/8/layout/orgChart1"/>
    <dgm:cxn modelId="{44732034-2BC6-4DEF-8C4B-99FF659F47D0}" type="presOf" srcId="{532072AC-EAD3-4868-946F-ABB6E057B663}" destId="{F1006997-469F-45C4-8126-0AE15831D1BB}" srcOrd="0" destOrd="0" presId="urn:microsoft.com/office/officeart/2005/8/layout/orgChart1"/>
    <dgm:cxn modelId="{3F168435-942E-442D-94B0-ECCA74AF01D5}" type="presOf" srcId="{B804E12D-98CB-4261-838C-F2DB3F50FB25}" destId="{93E6E565-9E14-4296-8E02-084C686E02CB}" srcOrd="0" destOrd="0" presId="urn:microsoft.com/office/officeart/2005/8/layout/orgChart1"/>
    <dgm:cxn modelId="{BF9E773C-8311-4161-81B3-BE77BB04E8F3}" srcId="{2D9B6A8B-98A0-48A5-A56D-83F42304B62A}" destId="{532072AC-EAD3-4868-946F-ABB6E057B663}" srcOrd="6" destOrd="0" parTransId="{0C806C28-9183-4FED-92DF-3550ED33C09F}" sibTransId="{9EC4C2E0-C059-411B-A95A-BD77CC603C6E}"/>
    <dgm:cxn modelId="{5B7C883C-31A3-4C3D-8BFF-1A2636380BA5}" type="presOf" srcId="{EE2B9542-E57B-48FC-8C99-33C64F9047BE}" destId="{12336F6F-E55A-4B72-A1C8-42B33FCBF71E}" srcOrd="0" destOrd="0" presId="urn:microsoft.com/office/officeart/2005/8/layout/orgChart1"/>
    <dgm:cxn modelId="{BB7BC43F-D93A-4E52-9286-ABC2DF91DEE3}" type="presOf" srcId="{5434AD92-1210-4E82-AB86-B41BB4EE06A6}" destId="{B6022D2F-FECA-4CBD-9B19-F2B60956C822}" srcOrd="0" destOrd="0" presId="urn:microsoft.com/office/officeart/2005/8/layout/orgChart1"/>
    <dgm:cxn modelId="{C2582E5B-22B2-43A8-94E0-FCE7FF82E31C}" type="presOf" srcId="{E3F2F016-22EB-4762-B803-5179991A664F}" destId="{8D0BA868-EB64-4711-B74E-C3D31328B396}" srcOrd="0" destOrd="0" presId="urn:microsoft.com/office/officeart/2005/8/layout/orgChart1"/>
    <dgm:cxn modelId="{8627B866-2328-409A-8BDE-2899D55F6FE9}" type="presOf" srcId="{65AABD56-3ABC-4C33-99A5-01239828C9E6}" destId="{E33D6928-D07D-4B2C-BD44-020929489196}" srcOrd="0" destOrd="0" presId="urn:microsoft.com/office/officeart/2005/8/layout/orgChart1"/>
    <dgm:cxn modelId="{3E31A567-F52A-43DC-9F32-CA4582D401AC}" srcId="{2D9B6A8B-98A0-48A5-A56D-83F42304B62A}" destId="{CDEAFB2E-C85E-4714-8A1A-0B10CDC3CE3D}" srcOrd="5" destOrd="0" parTransId="{D556EDF9-0F00-4B7F-ABBA-38ECAC475C53}" sibTransId="{42AC445E-89E7-48C9-BC2E-E5AE25E52963}"/>
    <dgm:cxn modelId="{A3AB434C-B0FA-4CEC-BD21-A4DEB0A82AC5}" srcId="{2D9B6A8B-98A0-48A5-A56D-83F42304B62A}" destId="{40BB68F5-53A0-4CA3-859C-5037D279F7A5}" srcOrd="2" destOrd="0" parTransId="{25DAC585-9E88-4BDC-A27F-BE2C2791EA93}" sibTransId="{79136D7B-1192-4A56-B4C0-A71A491B423A}"/>
    <dgm:cxn modelId="{D710F94E-1E27-4FE9-86E3-DB1B1DEE3676}" type="presOf" srcId="{7FA60DF9-2DC7-40DF-B759-7C5FE3F8B7B3}" destId="{A5A841E4-2B43-4660-A1CA-54489D3B528F}" srcOrd="0" destOrd="0" presId="urn:microsoft.com/office/officeart/2005/8/layout/orgChart1"/>
    <dgm:cxn modelId="{69D99950-41EC-4D37-95A3-207DE9341BDF}" type="presOf" srcId="{38CF9301-247E-487C-9B37-0F08E9A6BFB7}" destId="{25B12CA8-C9CC-4827-88D5-06B1A3F29022}" srcOrd="1" destOrd="0" presId="urn:microsoft.com/office/officeart/2005/8/layout/orgChart1"/>
    <dgm:cxn modelId="{E2E01151-6584-454E-87FD-C98DAFA4F809}" type="presOf" srcId="{CD2A514F-F6B8-475A-B569-F32D97774434}" destId="{2F06FD62-57C0-4E32-BAD2-F05DD6E1917E}" srcOrd="0" destOrd="0" presId="urn:microsoft.com/office/officeart/2005/8/layout/orgChart1"/>
    <dgm:cxn modelId="{68ABBA72-A28E-409F-B9DF-B12316F5D894}" srcId="{2D9B6A8B-98A0-48A5-A56D-83F42304B62A}" destId="{B804E12D-98CB-4261-838C-F2DB3F50FB25}" srcOrd="9" destOrd="0" parTransId="{89FED0F0-B4E7-44EB-8467-705B99474104}" sibTransId="{28B71E41-8C0F-456F-B970-40CF7DA0D936}"/>
    <dgm:cxn modelId="{6FDC8D79-92E0-41E9-A853-54F595006967}" type="presOf" srcId="{3D58CF14-E6DC-4212-A89E-0106A51D29BA}" destId="{292384F7-CFE8-4349-B41E-A89B466286CD}" srcOrd="1" destOrd="0" presId="urn:microsoft.com/office/officeart/2005/8/layout/orgChart1"/>
    <dgm:cxn modelId="{714CBD7F-7141-4BC4-991D-B051A4B2310D}" type="presOf" srcId="{40BB68F5-53A0-4CA3-859C-5037D279F7A5}" destId="{EBD58E94-758F-4D27-8C05-B3F6D0582081}" srcOrd="1" destOrd="0" presId="urn:microsoft.com/office/officeart/2005/8/layout/orgChart1"/>
    <dgm:cxn modelId="{22EF8781-9CCF-41E6-848F-D1A87C001401}" type="presOf" srcId="{D556EDF9-0F00-4B7F-ABBA-38ECAC475C53}" destId="{73F4503B-669A-428C-8B43-D59448CE07C3}" srcOrd="0" destOrd="0" presId="urn:microsoft.com/office/officeart/2005/8/layout/orgChart1"/>
    <dgm:cxn modelId="{1065728C-72DE-4376-B539-0B3DA4007A6C}" type="presOf" srcId="{2D9B6A8B-98A0-48A5-A56D-83F42304B62A}" destId="{C2E4F8DF-5FBC-45DA-AB2E-91A0A202B7E7}" srcOrd="0" destOrd="0" presId="urn:microsoft.com/office/officeart/2005/8/layout/orgChart1"/>
    <dgm:cxn modelId="{FCA6959C-7684-4B51-B109-3C94977A7E73}" type="presOf" srcId="{846CB748-1EF4-4D3C-9526-A1AF3FA8DA6A}" destId="{5DCB81DD-1FDF-461C-8244-D1F9A8A426D5}" srcOrd="1" destOrd="0" presId="urn:microsoft.com/office/officeart/2005/8/layout/orgChart1"/>
    <dgm:cxn modelId="{7808C8A1-492A-47EB-B8D6-0FB902669D90}" srcId="{2D9B6A8B-98A0-48A5-A56D-83F42304B62A}" destId="{5434AD92-1210-4E82-AB86-B41BB4EE06A6}" srcOrd="8" destOrd="0" parTransId="{63FA3700-FAC1-482C-9A58-7DC5F4EA1E99}" sibTransId="{2D561F9F-C3E6-47CE-8C1B-1592518E1CBD}"/>
    <dgm:cxn modelId="{AAC4AEA4-5904-4D46-8427-8C3BDE82E4C2}" type="presOf" srcId="{82F9FA76-6158-45EF-B91E-3DDF74FE6F6E}" destId="{6A33EC94-C4A5-482B-83D5-9AC1501E09A8}" srcOrd="0" destOrd="0" presId="urn:microsoft.com/office/officeart/2005/8/layout/orgChart1"/>
    <dgm:cxn modelId="{8553CFA4-57B7-48C6-A5A4-0AD11FDB6760}" type="presOf" srcId="{DA605EB7-16C0-461D-8D3D-31D0DC5F84F8}" destId="{CAD32AAE-35D6-496E-9D37-A52F8253B7D1}" srcOrd="0" destOrd="0" presId="urn:microsoft.com/office/officeart/2005/8/layout/orgChart1"/>
    <dgm:cxn modelId="{F84C33B1-984E-44C0-AC22-388F8EB53866}" type="presOf" srcId="{A860136A-1309-46B5-B486-5ACFA7DC611F}" destId="{B1F7973D-1A5E-4392-8123-97B06C3320F1}" srcOrd="0" destOrd="0" presId="urn:microsoft.com/office/officeart/2005/8/layout/orgChart1"/>
    <dgm:cxn modelId="{8A0239B1-C996-4612-B25F-B2E37F425E11}" srcId="{2D9B6A8B-98A0-48A5-A56D-83F42304B62A}" destId="{65AABD56-3ABC-4C33-99A5-01239828C9E6}" srcOrd="4" destOrd="0" parTransId="{CD2A514F-F6B8-475A-B569-F32D97774434}" sibTransId="{56686FB1-8C2A-4629-8F3D-03C4E14AF66B}"/>
    <dgm:cxn modelId="{267122C9-F353-4981-BA1D-79294D75516D}" type="presOf" srcId="{B804E12D-98CB-4261-838C-F2DB3F50FB25}" destId="{3A3F4A05-8DE9-4D50-9439-697EECACE8C2}" srcOrd="1" destOrd="0" presId="urn:microsoft.com/office/officeart/2005/8/layout/orgChart1"/>
    <dgm:cxn modelId="{7022A7D1-C67E-4969-8AF0-7F1046C32AA8}" srcId="{2D9B6A8B-98A0-48A5-A56D-83F42304B62A}" destId="{38CF9301-247E-487C-9B37-0F08E9A6BFB7}" srcOrd="7" destOrd="0" parTransId="{E3F2F016-22EB-4762-B803-5179991A664F}" sibTransId="{4CA3D3A0-15C2-4F80-975A-348C35E2985C}"/>
    <dgm:cxn modelId="{122E58D5-FB36-4D11-8F13-6B559DA2C384}" type="presOf" srcId="{532072AC-EAD3-4868-946F-ABB6E057B663}" destId="{4FC6AAC1-5C84-4D8C-9AAC-ADF6359E9385}" srcOrd="1" destOrd="0" presId="urn:microsoft.com/office/officeart/2005/8/layout/orgChart1"/>
    <dgm:cxn modelId="{2301C5DA-E1CC-42A7-B430-30E77E9355F2}" type="presOf" srcId="{82F9FA76-6158-45EF-B91E-3DDF74FE6F6E}" destId="{9492D37B-51C0-42B7-9182-E89365FDEEFE}" srcOrd="1" destOrd="0" presId="urn:microsoft.com/office/officeart/2005/8/layout/orgChart1"/>
    <dgm:cxn modelId="{80BC5CDF-BF07-45FB-ACD4-06B6932BD634}" srcId="{2D9B6A8B-98A0-48A5-A56D-83F42304B62A}" destId="{82F9FA76-6158-45EF-B91E-3DDF74FE6F6E}" srcOrd="3" destOrd="0" parTransId="{DA605EB7-16C0-461D-8D3D-31D0DC5F84F8}" sibTransId="{DC0C2E7C-1B25-46EE-BF1D-03AE1917D9B2}"/>
    <dgm:cxn modelId="{485BEFE4-31CF-4843-9BE0-68C98ACE9DB1}" type="presOf" srcId="{9EBAD413-125F-4C63-B544-307802BE8D97}" destId="{A4B687A0-BEA9-4AFC-B3F3-0F5F756BF939}" srcOrd="0" destOrd="0" presId="urn:microsoft.com/office/officeart/2005/8/layout/orgChart1"/>
    <dgm:cxn modelId="{53A5F2EE-C381-4A57-A28E-705C9B18AAAA}" type="presOf" srcId="{3D58CF14-E6DC-4212-A89E-0106A51D29BA}" destId="{0A84646E-04CB-45E2-8D8B-7FFF2F5BCF6D}" srcOrd="0" destOrd="0" presId="urn:microsoft.com/office/officeart/2005/8/layout/orgChart1"/>
    <dgm:cxn modelId="{988C70F0-6FCA-46CA-9FBB-C76751D9B3AB}" type="presOf" srcId="{CDEAFB2E-C85E-4714-8A1A-0B10CDC3CE3D}" destId="{AC351B4B-34EF-4ADA-8B47-4121CFB6FB71}" srcOrd="1" destOrd="0" presId="urn:microsoft.com/office/officeart/2005/8/layout/orgChart1"/>
    <dgm:cxn modelId="{6B2C96F0-12EA-4130-9746-FFD19C529DB7}" type="presOf" srcId="{38CF9301-247E-487C-9B37-0F08E9A6BFB7}" destId="{71792903-7F10-41F6-9F82-33AA33429EAF}" srcOrd="0" destOrd="0" presId="urn:microsoft.com/office/officeart/2005/8/layout/orgChart1"/>
    <dgm:cxn modelId="{FCF63BF1-31C1-468A-A59E-0B88C916AAB1}" srcId="{2D9B6A8B-98A0-48A5-A56D-83F42304B62A}" destId="{846CB748-1EF4-4D3C-9526-A1AF3FA8DA6A}" srcOrd="1" destOrd="0" parTransId="{7FA60DF9-2DC7-40DF-B759-7C5FE3F8B7B3}" sibTransId="{6EC8CB59-8E2B-4365-A9B3-4F6DE2693C58}"/>
    <dgm:cxn modelId="{F147ACF1-7C97-4C22-B7F3-294969CB7EAF}" type="presOf" srcId="{846CB748-1EF4-4D3C-9526-A1AF3FA8DA6A}" destId="{9BB8300E-DD39-421D-8F64-731218E5B915}" srcOrd="0" destOrd="0" presId="urn:microsoft.com/office/officeart/2005/8/layout/orgChart1"/>
    <dgm:cxn modelId="{112245F2-1023-4138-A909-D28476B3D5FC}" type="presOf" srcId="{40BB68F5-53A0-4CA3-859C-5037D279F7A5}" destId="{DAEFA91B-D19F-4FA7-A2E2-06FF4F210AD7}" srcOrd="0" destOrd="0" presId="urn:microsoft.com/office/officeart/2005/8/layout/orgChart1"/>
    <dgm:cxn modelId="{1423FCFF-C56A-4B3C-9247-0A7A5BF19B22}" type="presOf" srcId="{A860136A-1309-46B5-B486-5ACFA7DC611F}" destId="{C2D5E1D8-A92A-4188-B066-F32A9955FF58}" srcOrd="1" destOrd="0" presId="urn:microsoft.com/office/officeart/2005/8/layout/orgChart1"/>
    <dgm:cxn modelId="{8387A7FE-4559-4ECD-9BDB-E7340C547D15}" type="presParOf" srcId="{1C15DA68-F050-4332-A069-B904C68A7BAE}" destId="{839D35F9-12A3-46D5-B585-BE38A452AE80}" srcOrd="0" destOrd="0" presId="urn:microsoft.com/office/officeart/2005/8/layout/orgChart1"/>
    <dgm:cxn modelId="{F8D3111B-E277-4A7F-916F-BEB392B116CC}" type="presParOf" srcId="{839D35F9-12A3-46D5-B585-BE38A452AE80}" destId="{797418B0-C4B8-4C84-B4AE-1F87ABC8BD64}" srcOrd="0" destOrd="0" presId="urn:microsoft.com/office/officeart/2005/8/layout/orgChart1"/>
    <dgm:cxn modelId="{F21AC309-9E10-4449-A3E8-B596A88C3915}" type="presParOf" srcId="{797418B0-C4B8-4C84-B4AE-1F87ABC8BD64}" destId="{B1F7973D-1A5E-4392-8123-97B06C3320F1}" srcOrd="0" destOrd="0" presId="urn:microsoft.com/office/officeart/2005/8/layout/orgChart1"/>
    <dgm:cxn modelId="{E16CFACD-4EC2-43DD-B8FB-E72365EB2361}" type="presParOf" srcId="{797418B0-C4B8-4C84-B4AE-1F87ABC8BD64}" destId="{C2D5E1D8-A92A-4188-B066-F32A9955FF58}" srcOrd="1" destOrd="0" presId="urn:microsoft.com/office/officeart/2005/8/layout/orgChart1"/>
    <dgm:cxn modelId="{AA081BBA-062F-48C6-B6C9-37C8B2377028}" type="presParOf" srcId="{839D35F9-12A3-46D5-B585-BE38A452AE80}" destId="{79653ABB-7D75-4C44-85F0-9660A6C547E7}" srcOrd="1" destOrd="0" presId="urn:microsoft.com/office/officeart/2005/8/layout/orgChart1"/>
    <dgm:cxn modelId="{857EDF8E-3227-4E4D-9CA9-910C436350DC}" type="presParOf" srcId="{79653ABB-7D75-4C44-85F0-9660A6C547E7}" destId="{12336F6F-E55A-4B72-A1C8-42B33FCBF71E}" srcOrd="0" destOrd="0" presId="urn:microsoft.com/office/officeart/2005/8/layout/orgChart1"/>
    <dgm:cxn modelId="{D4E67E7A-A112-4982-B147-E9097E18875E}" type="presParOf" srcId="{79653ABB-7D75-4C44-85F0-9660A6C547E7}" destId="{70172147-20DF-4461-9B58-F49ECDF25624}" srcOrd="1" destOrd="0" presId="urn:microsoft.com/office/officeart/2005/8/layout/orgChart1"/>
    <dgm:cxn modelId="{0E075BD7-741E-483B-B298-12F6DDA76D00}" type="presParOf" srcId="{70172147-20DF-4461-9B58-F49ECDF25624}" destId="{4C9D7C79-B582-49A6-9C32-7D820F4AEB6D}" srcOrd="0" destOrd="0" presId="urn:microsoft.com/office/officeart/2005/8/layout/orgChart1"/>
    <dgm:cxn modelId="{9089D0F2-053B-4262-A35B-0AE21A3B54D2}" type="presParOf" srcId="{4C9D7C79-B582-49A6-9C32-7D820F4AEB6D}" destId="{C2E4F8DF-5FBC-45DA-AB2E-91A0A202B7E7}" srcOrd="0" destOrd="0" presId="urn:microsoft.com/office/officeart/2005/8/layout/orgChart1"/>
    <dgm:cxn modelId="{C1C9C77D-F2F2-42C9-B5C8-61BDF841898E}" type="presParOf" srcId="{4C9D7C79-B582-49A6-9C32-7D820F4AEB6D}" destId="{D13B87A8-EAF3-4238-9991-D41555B23AAE}" srcOrd="1" destOrd="0" presId="urn:microsoft.com/office/officeart/2005/8/layout/orgChart1"/>
    <dgm:cxn modelId="{11C00210-BF67-4301-BFEE-D58B801065D5}" type="presParOf" srcId="{70172147-20DF-4461-9B58-F49ECDF25624}" destId="{513889AE-48CD-49C7-B6CD-37D3BCA00F79}" srcOrd="1" destOrd="0" presId="urn:microsoft.com/office/officeart/2005/8/layout/orgChart1"/>
    <dgm:cxn modelId="{C2E80F61-01CD-44EC-BD80-D7E2F4D389BB}" type="presParOf" srcId="{513889AE-48CD-49C7-B6CD-37D3BCA00F79}" destId="{A4B687A0-BEA9-4AFC-B3F3-0F5F756BF939}" srcOrd="0" destOrd="0" presId="urn:microsoft.com/office/officeart/2005/8/layout/orgChart1"/>
    <dgm:cxn modelId="{7FB6C0EE-1731-4377-A4B0-3AC010CE3D4B}" type="presParOf" srcId="{513889AE-48CD-49C7-B6CD-37D3BCA00F79}" destId="{53CC8E17-75C1-4138-8B55-DC2DA56C62B5}" srcOrd="1" destOrd="0" presId="urn:microsoft.com/office/officeart/2005/8/layout/orgChart1"/>
    <dgm:cxn modelId="{E8877CFB-63C7-4558-AF69-FAA55AD6BC21}" type="presParOf" srcId="{53CC8E17-75C1-4138-8B55-DC2DA56C62B5}" destId="{ACD0E26A-3367-4737-BA13-64F932831FB2}" srcOrd="0" destOrd="0" presId="urn:microsoft.com/office/officeart/2005/8/layout/orgChart1"/>
    <dgm:cxn modelId="{A679F2FF-CD45-4A04-AD91-A2E0342AE751}" type="presParOf" srcId="{ACD0E26A-3367-4737-BA13-64F932831FB2}" destId="{0A84646E-04CB-45E2-8D8B-7FFF2F5BCF6D}" srcOrd="0" destOrd="0" presId="urn:microsoft.com/office/officeart/2005/8/layout/orgChart1"/>
    <dgm:cxn modelId="{6BB279E6-DFF6-480F-8682-EF7ECA193BBB}" type="presParOf" srcId="{ACD0E26A-3367-4737-BA13-64F932831FB2}" destId="{292384F7-CFE8-4349-B41E-A89B466286CD}" srcOrd="1" destOrd="0" presId="urn:microsoft.com/office/officeart/2005/8/layout/orgChart1"/>
    <dgm:cxn modelId="{EE05D0B1-FBE5-4F28-800E-523610D8EACD}" type="presParOf" srcId="{53CC8E17-75C1-4138-8B55-DC2DA56C62B5}" destId="{757010E7-67D8-4CD6-AD4A-A4F74234BE5E}" srcOrd="1" destOrd="0" presId="urn:microsoft.com/office/officeart/2005/8/layout/orgChart1"/>
    <dgm:cxn modelId="{65770998-E5A5-4686-9464-8875218CD3FD}" type="presParOf" srcId="{53CC8E17-75C1-4138-8B55-DC2DA56C62B5}" destId="{6D82769B-3A3E-4395-919F-41676AA00B91}" srcOrd="2" destOrd="0" presId="urn:microsoft.com/office/officeart/2005/8/layout/orgChart1"/>
    <dgm:cxn modelId="{23D50C3D-754A-4EE9-BFB4-4A725E1E5029}" type="presParOf" srcId="{513889AE-48CD-49C7-B6CD-37D3BCA00F79}" destId="{A5A841E4-2B43-4660-A1CA-54489D3B528F}" srcOrd="2" destOrd="0" presId="urn:microsoft.com/office/officeart/2005/8/layout/orgChart1"/>
    <dgm:cxn modelId="{A3FF42C4-D1D5-4F00-8934-5976883F8D45}" type="presParOf" srcId="{513889AE-48CD-49C7-B6CD-37D3BCA00F79}" destId="{632C4D37-9510-4E9F-B721-84862BBFF082}" srcOrd="3" destOrd="0" presId="urn:microsoft.com/office/officeart/2005/8/layout/orgChart1"/>
    <dgm:cxn modelId="{92EB96E2-5D7B-473A-86C7-3577120F9762}" type="presParOf" srcId="{632C4D37-9510-4E9F-B721-84862BBFF082}" destId="{965F85F7-EB91-400F-90FA-DC95AAD2CE82}" srcOrd="0" destOrd="0" presId="urn:microsoft.com/office/officeart/2005/8/layout/orgChart1"/>
    <dgm:cxn modelId="{AFAAA8AD-C83D-4617-BAB3-2EA6E985128F}" type="presParOf" srcId="{965F85F7-EB91-400F-90FA-DC95AAD2CE82}" destId="{9BB8300E-DD39-421D-8F64-731218E5B915}" srcOrd="0" destOrd="0" presId="urn:microsoft.com/office/officeart/2005/8/layout/orgChart1"/>
    <dgm:cxn modelId="{82C6BB09-0EEC-4B91-8539-F8BCEBF6F469}" type="presParOf" srcId="{965F85F7-EB91-400F-90FA-DC95AAD2CE82}" destId="{5DCB81DD-1FDF-461C-8244-D1F9A8A426D5}" srcOrd="1" destOrd="0" presId="urn:microsoft.com/office/officeart/2005/8/layout/orgChart1"/>
    <dgm:cxn modelId="{4F418DA6-0301-4C7E-A78F-FA03016DB4B6}" type="presParOf" srcId="{632C4D37-9510-4E9F-B721-84862BBFF082}" destId="{BBC6C448-5670-4133-AD3B-8A796B2DE435}" srcOrd="1" destOrd="0" presId="urn:microsoft.com/office/officeart/2005/8/layout/orgChart1"/>
    <dgm:cxn modelId="{AA65D9A3-DF83-4782-931B-CA7EB80DBF1E}" type="presParOf" srcId="{632C4D37-9510-4E9F-B721-84862BBFF082}" destId="{AEDC7C59-1EB1-46EA-B42C-B828DB5AA24A}" srcOrd="2" destOrd="0" presId="urn:microsoft.com/office/officeart/2005/8/layout/orgChart1"/>
    <dgm:cxn modelId="{3A743DBB-0B63-4C8E-BC8D-227C3B56DA62}" type="presParOf" srcId="{513889AE-48CD-49C7-B6CD-37D3BCA00F79}" destId="{DABDE7E2-541D-4085-AA2C-1E4D3199F98B}" srcOrd="4" destOrd="0" presId="urn:microsoft.com/office/officeart/2005/8/layout/orgChart1"/>
    <dgm:cxn modelId="{5C24D336-5677-4081-94E0-A0E0DED56800}" type="presParOf" srcId="{513889AE-48CD-49C7-B6CD-37D3BCA00F79}" destId="{C634979E-6E01-4EBD-BFBE-5C15172E83DB}" srcOrd="5" destOrd="0" presId="urn:microsoft.com/office/officeart/2005/8/layout/orgChart1"/>
    <dgm:cxn modelId="{88F072D6-E11E-406B-A4B0-311FC0EB5C1D}" type="presParOf" srcId="{C634979E-6E01-4EBD-BFBE-5C15172E83DB}" destId="{D7D08DFB-DD80-4723-BEE3-89C7EE794D7A}" srcOrd="0" destOrd="0" presId="urn:microsoft.com/office/officeart/2005/8/layout/orgChart1"/>
    <dgm:cxn modelId="{DCAFAD06-D44A-4363-9A5C-D625F36794EB}" type="presParOf" srcId="{D7D08DFB-DD80-4723-BEE3-89C7EE794D7A}" destId="{DAEFA91B-D19F-4FA7-A2E2-06FF4F210AD7}" srcOrd="0" destOrd="0" presId="urn:microsoft.com/office/officeart/2005/8/layout/orgChart1"/>
    <dgm:cxn modelId="{889F5D96-5C3E-4DD6-932A-B4042D78BBCE}" type="presParOf" srcId="{D7D08DFB-DD80-4723-BEE3-89C7EE794D7A}" destId="{EBD58E94-758F-4D27-8C05-B3F6D0582081}" srcOrd="1" destOrd="0" presId="urn:microsoft.com/office/officeart/2005/8/layout/orgChart1"/>
    <dgm:cxn modelId="{8B1B0108-FDC1-441C-9411-6D55B52CC7E4}" type="presParOf" srcId="{C634979E-6E01-4EBD-BFBE-5C15172E83DB}" destId="{FDCAC8D6-C563-45B0-8CDC-E26522CE172B}" srcOrd="1" destOrd="0" presId="urn:microsoft.com/office/officeart/2005/8/layout/orgChart1"/>
    <dgm:cxn modelId="{34AD4A51-8176-4A9D-B194-DE2D952EC35D}" type="presParOf" srcId="{C634979E-6E01-4EBD-BFBE-5C15172E83DB}" destId="{20A6435E-EC8A-48D8-9EE1-199182E1CD4A}" srcOrd="2" destOrd="0" presId="urn:microsoft.com/office/officeart/2005/8/layout/orgChart1"/>
    <dgm:cxn modelId="{9B7EE946-C49C-4951-AF1A-D6BB2957BA0D}" type="presParOf" srcId="{513889AE-48CD-49C7-B6CD-37D3BCA00F79}" destId="{CAD32AAE-35D6-496E-9D37-A52F8253B7D1}" srcOrd="6" destOrd="0" presId="urn:microsoft.com/office/officeart/2005/8/layout/orgChart1"/>
    <dgm:cxn modelId="{6E6B6F31-7524-4578-9EB6-CE815DF89687}" type="presParOf" srcId="{513889AE-48CD-49C7-B6CD-37D3BCA00F79}" destId="{61B81609-245E-4277-AEFE-2EC01D2153DF}" srcOrd="7" destOrd="0" presId="urn:microsoft.com/office/officeart/2005/8/layout/orgChart1"/>
    <dgm:cxn modelId="{5187D481-D2F3-4E2C-A15A-CF71A3E17B33}" type="presParOf" srcId="{61B81609-245E-4277-AEFE-2EC01D2153DF}" destId="{CC753B2E-6B33-4A32-8091-CDEAE5443217}" srcOrd="0" destOrd="0" presId="urn:microsoft.com/office/officeart/2005/8/layout/orgChart1"/>
    <dgm:cxn modelId="{EAF22612-4556-4EEA-99F1-B8F9A536AF53}" type="presParOf" srcId="{CC753B2E-6B33-4A32-8091-CDEAE5443217}" destId="{6A33EC94-C4A5-482B-83D5-9AC1501E09A8}" srcOrd="0" destOrd="0" presId="urn:microsoft.com/office/officeart/2005/8/layout/orgChart1"/>
    <dgm:cxn modelId="{3162841C-8485-43D0-8F9F-32B84DD21346}" type="presParOf" srcId="{CC753B2E-6B33-4A32-8091-CDEAE5443217}" destId="{9492D37B-51C0-42B7-9182-E89365FDEEFE}" srcOrd="1" destOrd="0" presId="urn:microsoft.com/office/officeart/2005/8/layout/orgChart1"/>
    <dgm:cxn modelId="{4558CA5A-C202-499D-BE8F-9C1B810D2C6A}" type="presParOf" srcId="{61B81609-245E-4277-AEFE-2EC01D2153DF}" destId="{85BF5143-6FA8-4C9E-9B74-F4E60588F9F7}" srcOrd="1" destOrd="0" presId="urn:microsoft.com/office/officeart/2005/8/layout/orgChart1"/>
    <dgm:cxn modelId="{23906D00-3A78-4537-87D2-941A5E06202B}" type="presParOf" srcId="{61B81609-245E-4277-AEFE-2EC01D2153DF}" destId="{EBF55BC9-CB66-4EE4-A1BD-B198EE830762}" srcOrd="2" destOrd="0" presId="urn:microsoft.com/office/officeart/2005/8/layout/orgChart1"/>
    <dgm:cxn modelId="{D6DE00A5-F873-4258-B737-62EECA1299BA}" type="presParOf" srcId="{513889AE-48CD-49C7-B6CD-37D3BCA00F79}" destId="{2F06FD62-57C0-4E32-BAD2-F05DD6E1917E}" srcOrd="8" destOrd="0" presId="urn:microsoft.com/office/officeart/2005/8/layout/orgChart1"/>
    <dgm:cxn modelId="{CADA0244-BB98-4FFD-893E-269A661D5C49}" type="presParOf" srcId="{513889AE-48CD-49C7-B6CD-37D3BCA00F79}" destId="{8BFA034E-EED7-4416-8DBC-C195EF279C0F}" srcOrd="9" destOrd="0" presId="urn:microsoft.com/office/officeart/2005/8/layout/orgChart1"/>
    <dgm:cxn modelId="{FB7BD4FD-CE44-4B59-9FDB-016BA38C1EB5}" type="presParOf" srcId="{8BFA034E-EED7-4416-8DBC-C195EF279C0F}" destId="{CD762C0B-4E6C-42BA-B260-D47E8F99A891}" srcOrd="0" destOrd="0" presId="urn:microsoft.com/office/officeart/2005/8/layout/orgChart1"/>
    <dgm:cxn modelId="{20F4627B-BA5C-4D98-BAE1-014FB2385658}" type="presParOf" srcId="{CD762C0B-4E6C-42BA-B260-D47E8F99A891}" destId="{E33D6928-D07D-4B2C-BD44-020929489196}" srcOrd="0" destOrd="0" presId="urn:microsoft.com/office/officeart/2005/8/layout/orgChart1"/>
    <dgm:cxn modelId="{400A24A3-F80D-475B-AEFF-E0BC3120296B}" type="presParOf" srcId="{CD762C0B-4E6C-42BA-B260-D47E8F99A891}" destId="{A2F9C231-B6C5-4776-81C8-F859E59D6919}" srcOrd="1" destOrd="0" presId="urn:microsoft.com/office/officeart/2005/8/layout/orgChart1"/>
    <dgm:cxn modelId="{2ECBDC0D-6477-4FD5-8D52-8DB1923ED765}" type="presParOf" srcId="{8BFA034E-EED7-4416-8DBC-C195EF279C0F}" destId="{D7C0DA46-4985-4C13-8D5E-A602CE6DD0E1}" srcOrd="1" destOrd="0" presId="urn:microsoft.com/office/officeart/2005/8/layout/orgChart1"/>
    <dgm:cxn modelId="{93791C6E-E343-4E21-9181-408147674173}" type="presParOf" srcId="{8BFA034E-EED7-4416-8DBC-C195EF279C0F}" destId="{31575E47-5F5A-4A17-940A-B86A2019B4DE}" srcOrd="2" destOrd="0" presId="urn:microsoft.com/office/officeart/2005/8/layout/orgChart1"/>
    <dgm:cxn modelId="{D936E96C-85D1-42D4-90D0-B14E8E684DA4}" type="presParOf" srcId="{513889AE-48CD-49C7-B6CD-37D3BCA00F79}" destId="{73F4503B-669A-428C-8B43-D59448CE07C3}" srcOrd="10" destOrd="0" presId="urn:microsoft.com/office/officeart/2005/8/layout/orgChart1"/>
    <dgm:cxn modelId="{23788E5D-1514-4C86-9CFC-A191478119D2}" type="presParOf" srcId="{513889AE-48CD-49C7-B6CD-37D3BCA00F79}" destId="{C8687E01-76A3-4B7B-AAA5-21BF69E93766}" srcOrd="11" destOrd="0" presId="urn:microsoft.com/office/officeart/2005/8/layout/orgChart1"/>
    <dgm:cxn modelId="{6707C087-973B-466F-9774-0E2F83429B94}" type="presParOf" srcId="{C8687E01-76A3-4B7B-AAA5-21BF69E93766}" destId="{2FCABC38-1FA5-4451-9839-04734760FD1A}" srcOrd="0" destOrd="0" presId="urn:microsoft.com/office/officeart/2005/8/layout/orgChart1"/>
    <dgm:cxn modelId="{9A7D0327-AC57-4603-A804-8CCB1BDFF556}" type="presParOf" srcId="{2FCABC38-1FA5-4451-9839-04734760FD1A}" destId="{9E82AC55-62EA-495E-9CEA-CD837ECDF52A}" srcOrd="0" destOrd="0" presId="urn:microsoft.com/office/officeart/2005/8/layout/orgChart1"/>
    <dgm:cxn modelId="{1F64D8A0-2362-46AE-B32F-7DA33D9800AA}" type="presParOf" srcId="{2FCABC38-1FA5-4451-9839-04734760FD1A}" destId="{AC351B4B-34EF-4ADA-8B47-4121CFB6FB71}" srcOrd="1" destOrd="0" presId="urn:microsoft.com/office/officeart/2005/8/layout/orgChart1"/>
    <dgm:cxn modelId="{736B7B3C-0811-42AA-AFD3-10554B7A859D}" type="presParOf" srcId="{C8687E01-76A3-4B7B-AAA5-21BF69E93766}" destId="{F3658336-9374-48A7-9277-42134B73421D}" srcOrd="1" destOrd="0" presId="urn:microsoft.com/office/officeart/2005/8/layout/orgChart1"/>
    <dgm:cxn modelId="{A5240679-278D-4676-AA42-BD40405BF737}" type="presParOf" srcId="{C8687E01-76A3-4B7B-AAA5-21BF69E93766}" destId="{EA06847E-B375-488B-B33F-010C614083A9}" srcOrd="2" destOrd="0" presId="urn:microsoft.com/office/officeart/2005/8/layout/orgChart1"/>
    <dgm:cxn modelId="{15664322-B67E-4DD3-AD3F-D1791ACDEBEB}" type="presParOf" srcId="{513889AE-48CD-49C7-B6CD-37D3BCA00F79}" destId="{93B668E5-5AFB-467E-B4C5-FAE21D6B7C1A}" srcOrd="12" destOrd="0" presId="urn:microsoft.com/office/officeart/2005/8/layout/orgChart1"/>
    <dgm:cxn modelId="{5980E339-7FE8-4DB3-84F0-E2E25BB08CE6}" type="presParOf" srcId="{513889AE-48CD-49C7-B6CD-37D3BCA00F79}" destId="{71187588-6D82-4C45-A0C0-4710109C0869}" srcOrd="13" destOrd="0" presId="urn:microsoft.com/office/officeart/2005/8/layout/orgChart1"/>
    <dgm:cxn modelId="{F1B7AE13-D336-4C92-A172-500B44E9E501}" type="presParOf" srcId="{71187588-6D82-4C45-A0C0-4710109C0869}" destId="{6EA66D34-A628-4AC2-8593-8A9CAEB01CBD}" srcOrd="0" destOrd="0" presId="urn:microsoft.com/office/officeart/2005/8/layout/orgChart1"/>
    <dgm:cxn modelId="{BE5372B8-D8EC-4298-8A3A-0AF1EE2D8163}" type="presParOf" srcId="{6EA66D34-A628-4AC2-8593-8A9CAEB01CBD}" destId="{F1006997-469F-45C4-8126-0AE15831D1BB}" srcOrd="0" destOrd="0" presId="urn:microsoft.com/office/officeart/2005/8/layout/orgChart1"/>
    <dgm:cxn modelId="{80B3E64A-FD23-439C-A5A7-90D6D81B8242}" type="presParOf" srcId="{6EA66D34-A628-4AC2-8593-8A9CAEB01CBD}" destId="{4FC6AAC1-5C84-4D8C-9AAC-ADF6359E9385}" srcOrd="1" destOrd="0" presId="urn:microsoft.com/office/officeart/2005/8/layout/orgChart1"/>
    <dgm:cxn modelId="{E267EFB7-9E5A-4E85-82EE-3420D91ABF42}" type="presParOf" srcId="{71187588-6D82-4C45-A0C0-4710109C0869}" destId="{A4D70DEC-2C34-4C67-B511-69EFBA88EF76}" srcOrd="1" destOrd="0" presId="urn:microsoft.com/office/officeart/2005/8/layout/orgChart1"/>
    <dgm:cxn modelId="{1DC798DA-DC0F-443D-A0B6-81E49F3DAE32}" type="presParOf" srcId="{71187588-6D82-4C45-A0C0-4710109C0869}" destId="{50893D98-CC2B-47DF-9A47-0D783AFB076E}" srcOrd="2" destOrd="0" presId="urn:microsoft.com/office/officeart/2005/8/layout/orgChart1"/>
    <dgm:cxn modelId="{FE54E077-2636-4D88-B8D9-76B3FAE0CDB6}" type="presParOf" srcId="{513889AE-48CD-49C7-B6CD-37D3BCA00F79}" destId="{8D0BA868-EB64-4711-B74E-C3D31328B396}" srcOrd="14" destOrd="0" presId="urn:microsoft.com/office/officeart/2005/8/layout/orgChart1"/>
    <dgm:cxn modelId="{B104F7EB-0133-47EE-B2C5-1863C81DA3A0}" type="presParOf" srcId="{513889AE-48CD-49C7-B6CD-37D3BCA00F79}" destId="{BC03FF2A-000B-43A2-BCAD-4A8BC97FBABE}" srcOrd="15" destOrd="0" presId="urn:microsoft.com/office/officeart/2005/8/layout/orgChart1"/>
    <dgm:cxn modelId="{5B543F47-A048-4323-8D20-5FCBB624C8C2}" type="presParOf" srcId="{BC03FF2A-000B-43A2-BCAD-4A8BC97FBABE}" destId="{299D62B1-C90F-4947-9881-928FD43E74BF}" srcOrd="0" destOrd="0" presId="urn:microsoft.com/office/officeart/2005/8/layout/orgChart1"/>
    <dgm:cxn modelId="{AFBD9B41-2F26-4355-A549-FEE706D76CD7}" type="presParOf" srcId="{299D62B1-C90F-4947-9881-928FD43E74BF}" destId="{71792903-7F10-41F6-9F82-33AA33429EAF}" srcOrd="0" destOrd="0" presId="urn:microsoft.com/office/officeart/2005/8/layout/orgChart1"/>
    <dgm:cxn modelId="{0916F9ED-10F6-447F-8CBE-C4FA91BF24ED}" type="presParOf" srcId="{299D62B1-C90F-4947-9881-928FD43E74BF}" destId="{25B12CA8-C9CC-4827-88D5-06B1A3F29022}" srcOrd="1" destOrd="0" presId="urn:microsoft.com/office/officeart/2005/8/layout/orgChart1"/>
    <dgm:cxn modelId="{D051281F-0B81-4A63-ABB2-2EF05C03AF12}" type="presParOf" srcId="{BC03FF2A-000B-43A2-BCAD-4A8BC97FBABE}" destId="{7B4C941A-9CD5-4592-AA61-0FCBF424CDCC}" srcOrd="1" destOrd="0" presId="urn:microsoft.com/office/officeart/2005/8/layout/orgChart1"/>
    <dgm:cxn modelId="{E2F50907-4F33-42FC-924E-21C7EF8DD271}" type="presParOf" srcId="{BC03FF2A-000B-43A2-BCAD-4A8BC97FBABE}" destId="{DAF642EF-2323-4D0C-A753-26F7C56BA607}" srcOrd="2" destOrd="0" presId="urn:microsoft.com/office/officeart/2005/8/layout/orgChart1"/>
    <dgm:cxn modelId="{3837EAF0-EA04-4578-ACBE-02EEC0DBB701}" type="presParOf" srcId="{513889AE-48CD-49C7-B6CD-37D3BCA00F79}" destId="{E38D3118-A7E8-4455-A17E-4456868FE5DD}" srcOrd="16" destOrd="0" presId="urn:microsoft.com/office/officeart/2005/8/layout/orgChart1"/>
    <dgm:cxn modelId="{9F4D519F-D79B-43CD-BF6D-B74B65054F09}" type="presParOf" srcId="{513889AE-48CD-49C7-B6CD-37D3BCA00F79}" destId="{2BB9105E-36AF-4599-A7FD-58E42BC040A3}" srcOrd="17" destOrd="0" presId="urn:microsoft.com/office/officeart/2005/8/layout/orgChart1"/>
    <dgm:cxn modelId="{AF106264-1568-41D2-975F-F2433DA2C090}" type="presParOf" srcId="{2BB9105E-36AF-4599-A7FD-58E42BC040A3}" destId="{FCF3DC88-2D7F-40E1-BB06-67998B63370A}" srcOrd="0" destOrd="0" presId="urn:microsoft.com/office/officeart/2005/8/layout/orgChart1"/>
    <dgm:cxn modelId="{EAA9D6FC-89AB-49FB-8DDF-3BA6A8992ED3}" type="presParOf" srcId="{FCF3DC88-2D7F-40E1-BB06-67998B63370A}" destId="{B6022D2F-FECA-4CBD-9B19-F2B60956C822}" srcOrd="0" destOrd="0" presId="urn:microsoft.com/office/officeart/2005/8/layout/orgChart1"/>
    <dgm:cxn modelId="{F75ECC11-6EBC-4D85-9A69-8D82A83B0048}" type="presParOf" srcId="{FCF3DC88-2D7F-40E1-BB06-67998B63370A}" destId="{CB7AA69F-D618-43FF-A363-E0699BBB992C}" srcOrd="1" destOrd="0" presId="urn:microsoft.com/office/officeart/2005/8/layout/orgChart1"/>
    <dgm:cxn modelId="{9FCC8F14-C58B-4E1D-8AD0-9D072D6FF37C}" type="presParOf" srcId="{2BB9105E-36AF-4599-A7FD-58E42BC040A3}" destId="{A1A57BF7-7B64-4DA1-8228-333E3E8B096F}" srcOrd="1" destOrd="0" presId="urn:microsoft.com/office/officeart/2005/8/layout/orgChart1"/>
    <dgm:cxn modelId="{9D7362DA-AADE-4855-B5A4-F52F35556D10}" type="presParOf" srcId="{2BB9105E-36AF-4599-A7FD-58E42BC040A3}" destId="{CB773F6C-30C9-4F35-BFE4-BDC69F003BF3}" srcOrd="2" destOrd="0" presId="urn:microsoft.com/office/officeart/2005/8/layout/orgChart1"/>
    <dgm:cxn modelId="{2D9FF598-0E50-4A9C-B300-8179BEBD0FDF}" type="presParOf" srcId="{70172147-20DF-4461-9B58-F49ECDF25624}" destId="{0A5D4F75-2ABD-49F7-9192-E6AF660D828E}" srcOrd="2" destOrd="0" presId="urn:microsoft.com/office/officeart/2005/8/layout/orgChart1"/>
    <dgm:cxn modelId="{9329E703-FA58-47C3-873A-EFEA03367526}" type="presParOf" srcId="{0A5D4F75-2ABD-49F7-9192-E6AF660D828E}" destId="{09DBD6C8-AA4C-422E-AC6C-DCCC9F3F7C5B}" srcOrd="0" destOrd="0" presId="urn:microsoft.com/office/officeart/2005/8/layout/orgChart1"/>
    <dgm:cxn modelId="{4DF14003-0BD4-4E1C-ABF0-CBB0C399ECB2}" type="presParOf" srcId="{0A5D4F75-2ABD-49F7-9192-E6AF660D828E}" destId="{0930F5E2-9995-45D9-B5FE-4977AE7F46EB}" srcOrd="1" destOrd="0" presId="urn:microsoft.com/office/officeart/2005/8/layout/orgChart1"/>
    <dgm:cxn modelId="{45858689-CE5B-4D05-8259-C9290A4E162C}" type="presParOf" srcId="{0930F5E2-9995-45D9-B5FE-4977AE7F46EB}" destId="{1C2E1E85-F7FA-4590-B7BA-718E83568BCF}" srcOrd="0" destOrd="0" presId="urn:microsoft.com/office/officeart/2005/8/layout/orgChart1"/>
    <dgm:cxn modelId="{24DD7C3F-D971-46F9-B060-CB954BECA421}" type="presParOf" srcId="{1C2E1E85-F7FA-4590-B7BA-718E83568BCF}" destId="{93E6E565-9E14-4296-8E02-084C686E02CB}" srcOrd="0" destOrd="0" presId="urn:microsoft.com/office/officeart/2005/8/layout/orgChart1"/>
    <dgm:cxn modelId="{782184CE-E9BC-49F7-A9EB-38406BAE725D}" type="presParOf" srcId="{1C2E1E85-F7FA-4590-B7BA-718E83568BCF}" destId="{3A3F4A05-8DE9-4D50-9439-697EECACE8C2}" srcOrd="1" destOrd="0" presId="urn:microsoft.com/office/officeart/2005/8/layout/orgChart1"/>
    <dgm:cxn modelId="{AA39F3BC-6983-43B7-B298-E694EB7D0C16}" type="presParOf" srcId="{0930F5E2-9995-45D9-B5FE-4977AE7F46EB}" destId="{406D7E89-80D7-41A2-8E09-D0A08DE800E5}" srcOrd="1" destOrd="0" presId="urn:microsoft.com/office/officeart/2005/8/layout/orgChart1"/>
    <dgm:cxn modelId="{C17BB4A6-927C-43B4-8F77-2D4A5013060F}" type="presParOf" srcId="{0930F5E2-9995-45D9-B5FE-4977AE7F46EB}" destId="{F823E171-4728-49D8-AD60-A1C296ED23C4}" srcOrd="2" destOrd="0" presId="urn:microsoft.com/office/officeart/2005/8/layout/orgChart1"/>
    <dgm:cxn modelId="{FC93489F-007A-4AC6-A667-82FD2D516CEF}" type="presParOf" srcId="{839D35F9-12A3-46D5-B585-BE38A452AE80}" destId="{347E4E94-A10F-4A90-B7D9-CFE151DCE9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CA4D07-068C-4852-BB70-1FB57329D2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9B6A8B-98A0-48A5-A56D-83F42304B62A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GB" sz="28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Chief Network Officer </a:t>
          </a:r>
        </a:p>
      </dgm:t>
    </dgm:pt>
    <dgm:pt modelId="{EE2B9542-E57B-48FC-8C99-33C64F9047BE}" type="parTrans" cxnId="{04591718-E06C-49F0-846A-B914A46C6FC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C9A1E65D-84DC-4862-B57D-02DF345D72BD}" type="sibTrans" cxnId="{04591718-E06C-49F0-846A-B914A46C6FC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3D58CF14-E6DC-4212-A89E-0106A51D29B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GB" sz="28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Active Travel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n-GB" sz="1600" b="1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9EBAD413-125F-4C63-B544-307802BE8D97}" type="parTrans" cxnId="{216DFA22-F816-4F45-B45E-52535175B9D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D09541EC-C3EE-4E5D-8AD2-73DFDE16DDCC}" type="sibTrans" cxnId="{216DFA22-F816-4F45-B45E-52535175B9D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846CB748-1EF4-4D3C-9526-A1AF3FA8DA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GB" sz="28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Health &amp; Safety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n-GB" sz="1600" b="1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7FA60DF9-2DC7-40DF-B759-7C5FE3F8B7B3}" type="parTrans" cxnId="{FCF63BF1-31C1-468A-A59E-0B88C916AAB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6EC8CB59-8E2B-4365-A9B3-4F6DE2693C58}" type="sibTrans" cxnId="{FCF63BF1-31C1-468A-A59E-0B88C916AAB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82F9FA76-6158-45EF-B91E-3DDF74FE6F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kumimoji="0" lang="en-GB" sz="28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Rail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n-GB" sz="1600" b="1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DA605EB7-16C0-461D-8D3D-31D0DC5F84F8}" type="parTrans" cxnId="{80BC5CDF-BF07-45FB-ACD4-06B6932BD63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DC0C2E7C-1B25-46EE-BF1D-03AE1917D9B2}" type="sibTrans" cxnId="{80BC5CDF-BF07-45FB-ACD4-06B6932BD63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40BB68F5-53A0-4CA3-859C-5037D279F7A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kumimoji="0" lang="en-GB" sz="28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Facilities Management 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n-GB" sz="1600" b="1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25DAC585-9E88-4BDC-A27F-BE2C2791EA93}" type="parTrans" cxnId="{A3AB434C-B0FA-4CEC-BD21-A4DEB0A82AC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79136D7B-1192-4A56-B4C0-A71A491B423A}" type="sibTrans" cxnId="{A3AB434C-B0FA-4CEC-BD21-A4DEB0A82AC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CDEAFB2E-C85E-4714-8A1A-0B10CDC3CE3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kumimoji="0" lang="en-GB" sz="28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Metrolink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n-GB" sz="1600" b="1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D556EDF9-0F00-4B7F-ABBA-38ECAC475C53}" type="parTrans" cxnId="{3E31A567-F52A-43DC-9F32-CA4582D401A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42AC445E-89E7-48C9-BC2E-E5AE25E52963}" type="sibTrans" cxnId="{3E31A567-F52A-43DC-9F32-CA4582D401A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532072AC-EAD3-4868-946F-ABB6E057B66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GB" sz="28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Highways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n-GB" sz="1600" b="1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0C806C28-9183-4FED-92DF-3550ED33C09F}" type="parTrans" cxnId="{BF9E773C-8311-4161-81B3-BE77BB04E8F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9EC4C2E0-C059-411B-A95A-BD77CC603C6E}" type="sibTrans" cxnId="{BF9E773C-8311-4161-81B3-BE77BB04E8F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6DD08949-FECC-4964-9EB4-BFB01A0444F3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GB" sz="20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Infra Pipeline Prog.  and Projects</a:t>
          </a:r>
        </a:p>
        <a:p>
          <a:pPr>
            <a:buClrTx/>
            <a:buSzTx/>
            <a:buFontTx/>
            <a:buNone/>
          </a:pPr>
          <a:endParaRPr lang="en-GB" sz="1600" b="1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6271E0A4-4ED9-4AD3-B84E-C5A3E6D506C9}" type="parTrans" cxnId="{0E514CF7-96F0-4987-B9DE-620272284B4B}">
      <dgm:prSet/>
      <dgm:spPr/>
      <dgm:t>
        <a:bodyPr/>
        <a:lstStyle/>
        <a:p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B599D782-2744-4EEC-B8FA-49ADFA223629}" type="sibTrans" cxnId="{0E514CF7-96F0-4987-B9DE-620272284B4B}">
      <dgm:prSet/>
      <dgm:spPr/>
      <dgm:t>
        <a:bodyPr/>
        <a:lstStyle/>
        <a:p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3B0BDE18-4628-4932-B804-63C3FF959F34}">
      <dgm:prSet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Bus</a:t>
          </a:r>
        </a:p>
        <a:p>
          <a:endParaRPr lang="en-GB" sz="1600" b="1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BBFD6C46-09A6-44FF-9F8A-9F84478CD124}" type="parTrans" cxnId="{C3A17774-CE6F-475F-BBC2-3661BEA0F775}">
      <dgm:prSet/>
      <dgm:spPr/>
      <dgm:t>
        <a:bodyPr/>
        <a:lstStyle/>
        <a:p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5C731BF0-1C4A-48FB-BCD7-85764780EB80}" type="sibTrans" cxnId="{C3A17774-CE6F-475F-BBC2-3661BEA0F775}">
      <dgm:prSet/>
      <dgm:spPr/>
      <dgm:t>
        <a:bodyPr/>
        <a:lstStyle/>
        <a:p>
          <a:endParaRPr lang="en-GB" sz="2800" b="1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gm:t>
    </dgm:pt>
    <dgm:pt modelId="{1C15DA68-F050-4332-A069-B904C68A7BAE}" type="pres">
      <dgm:prSet presAssocID="{15CA4D07-068C-4852-BB70-1FB57329D2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DBC69A-D231-4B55-BC29-B1531BCB0464}" type="pres">
      <dgm:prSet presAssocID="{2D9B6A8B-98A0-48A5-A56D-83F42304B62A}" presName="hierRoot1" presStyleCnt="0">
        <dgm:presLayoutVars>
          <dgm:hierBranch val="init"/>
        </dgm:presLayoutVars>
      </dgm:prSet>
      <dgm:spPr/>
    </dgm:pt>
    <dgm:pt modelId="{3A56C3BD-A092-4688-9E39-9BA063F59187}" type="pres">
      <dgm:prSet presAssocID="{2D9B6A8B-98A0-48A5-A56D-83F42304B62A}" presName="rootComposite1" presStyleCnt="0"/>
      <dgm:spPr/>
    </dgm:pt>
    <dgm:pt modelId="{0693DC07-96F7-4E24-898E-5A255B0C7720}" type="pres">
      <dgm:prSet presAssocID="{2D9B6A8B-98A0-48A5-A56D-83F42304B62A}" presName="rootText1" presStyleLbl="node0" presStyleIdx="0" presStyleCnt="1">
        <dgm:presLayoutVars>
          <dgm:chPref val="3"/>
        </dgm:presLayoutVars>
      </dgm:prSet>
      <dgm:spPr/>
    </dgm:pt>
    <dgm:pt modelId="{4CA47252-8378-4386-8810-97ECFD998F2E}" type="pres">
      <dgm:prSet presAssocID="{2D9B6A8B-98A0-48A5-A56D-83F42304B62A}" presName="rootConnector1" presStyleLbl="node1" presStyleIdx="0" presStyleCnt="0"/>
      <dgm:spPr/>
    </dgm:pt>
    <dgm:pt modelId="{1E43EBDC-B60E-4FD0-9D7F-4D4F66B38D29}" type="pres">
      <dgm:prSet presAssocID="{2D9B6A8B-98A0-48A5-A56D-83F42304B62A}" presName="hierChild2" presStyleCnt="0"/>
      <dgm:spPr/>
    </dgm:pt>
    <dgm:pt modelId="{CBDCF030-969E-4294-8086-466D56F0BD85}" type="pres">
      <dgm:prSet presAssocID="{DA605EB7-16C0-461D-8D3D-31D0DC5F84F8}" presName="Name37" presStyleLbl="parChTrans1D2" presStyleIdx="0" presStyleCnt="8"/>
      <dgm:spPr/>
    </dgm:pt>
    <dgm:pt modelId="{61B81609-245E-4277-AEFE-2EC01D2153DF}" type="pres">
      <dgm:prSet presAssocID="{82F9FA76-6158-45EF-B91E-3DDF74FE6F6E}" presName="hierRoot2" presStyleCnt="0">
        <dgm:presLayoutVars>
          <dgm:hierBranch val="init"/>
        </dgm:presLayoutVars>
      </dgm:prSet>
      <dgm:spPr/>
    </dgm:pt>
    <dgm:pt modelId="{CC753B2E-6B33-4A32-8091-CDEAE5443217}" type="pres">
      <dgm:prSet presAssocID="{82F9FA76-6158-45EF-B91E-3DDF74FE6F6E}" presName="rootComposite" presStyleCnt="0"/>
      <dgm:spPr/>
    </dgm:pt>
    <dgm:pt modelId="{6A33EC94-C4A5-482B-83D5-9AC1501E09A8}" type="pres">
      <dgm:prSet presAssocID="{82F9FA76-6158-45EF-B91E-3DDF74FE6F6E}" presName="rootText" presStyleLbl="node2" presStyleIdx="0" presStyleCnt="8">
        <dgm:presLayoutVars>
          <dgm:chPref val="3"/>
        </dgm:presLayoutVars>
      </dgm:prSet>
      <dgm:spPr/>
    </dgm:pt>
    <dgm:pt modelId="{9492D37B-51C0-42B7-9182-E89365FDEEFE}" type="pres">
      <dgm:prSet presAssocID="{82F9FA76-6158-45EF-B91E-3DDF74FE6F6E}" presName="rootConnector" presStyleLbl="node2" presStyleIdx="0" presStyleCnt="8"/>
      <dgm:spPr/>
    </dgm:pt>
    <dgm:pt modelId="{85BF5143-6FA8-4C9E-9B74-F4E60588F9F7}" type="pres">
      <dgm:prSet presAssocID="{82F9FA76-6158-45EF-B91E-3DDF74FE6F6E}" presName="hierChild4" presStyleCnt="0"/>
      <dgm:spPr/>
    </dgm:pt>
    <dgm:pt modelId="{EBF55BC9-CB66-4EE4-A1BD-B198EE830762}" type="pres">
      <dgm:prSet presAssocID="{82F9FA76-6158-45EF-B91E-3DDF74FE6F6E}" presName="hierChild5" presStyleCnt="0"/>
      <dgm:spPr/>
    </dgm:pt>
    <dgm:pt modelId="{6B66BA80-F3E5-46DA-8BFF-6AA1EE1E1F93}" type="pres">
      <dgm:prSet presAssocID="{D556EDF9-0F00-4B7F-ABBA-38ECAC475C53}" presName="Name37" presStyleLbl="parChTrans1D2" presStyleIdx="1" presStyleCnt="8"/>
      <dgm:spPr/>
    </dgm:pt>
    <dgm:pt modelId="{C8687E01-76A3-4B7B-AAA5-21BF69E93766}" type="pres">
      <dgm:prSet presAssocID="{CDEAFB2E-C85E-4714-8A1A-0B10CDC3CE3D}" presName="hierRoot2" presStyleCnt="0">
        <dgm:presLayoutVars>
          <dgm:hierBranch val="hang"/>
        </dgm:presLayoutVars>
      </dgm:prSet>
      <dgm:spPr/>
    </dgm:pt>
    <dgm:pt modelId="{2FCABC38-1FA5-4451-9839-04734760FD1A}" type="pres">
      <dgm:prSet presAssocID="{CDEAFB2E-C85E-4714-8A1A-0B10CDC3CE3D}" presName="rootComposite" presStyleCnt="0"/>
      <dgm:spPr/>
    </dgm:pt>
    <dgm:pt modelId="{9E82AC55-62EA-495E-9CEA-CD837ECDF52A}" type="pres">
      <dgm:prSet presAssocID="{CDEAFB2E-C85E-4714-8A1A-0B10CDC3CE3D}" presName="rootText" presStyleLbl="node2" presStyleIdx="1" presStyleCnt="8">
        <dgm:presLayoutVars>
          <dgm:chPref val="3"/>
        </dgm:presLayoutVars>
      </dgm:prSet>
      <dgm:spPr/>
    </dgm:pt>
    <dgm:pt modelId="{AC351B4B-34EF-4ADA-8B47-4121CFB6FB71}" type="pres">
      <dgm:prSet presAssocID="{CDEAFB2E-C85E-4714-8A1A-0B10CDC3CE3D}" presName="rootConnector" presStyleLbl="node2" presStyleIdx="1" presStyleCnt="8"/>
      <dgm:spPr/>
    </dgm:pt>
    <dgm:pt modelId="{F3658336-9374-48A7-9277-42134B73421D}" type="pres">
      <dgm:prSet presAssocID="{CDEAFB2E-C85E-4714-8A1A-0B10CDC3CE3D}" presName="hierChild4" presStyleCnt="0"/>
      <dgm:spPr/>
    </dgm:pt>
    <dgm:pt modelId="{EA06847E-B375-488B-B33F-010C614083A9}" type="pres">
      <dgm:prSet presAssocID="{CDEAFB2E-C85E-4714-8A1A-0B10CDC3CE3D}" presName="hierChild5" presStyleCnt="0"/>
      <dgm:spPr/>
    </dgm:pt>
    <dgm:pt modelId="{5FEDBAAD-0623-4A8A-9617-803CE032834C}" type="pres">
      <dgm:prSet presAssocID="{9EBAD413-125F-4C63-B544-307802BE8D97}" presName="Name37" presStyleLbl="parChTrans1D2" presStyleIdx="2" presStyleCnt="8"/>
      <dgm:spPr/>
    </dgm:pt>
    <dgm:pt modelId="{53CC8E17-75C1-4138-8B55-DC2DA56C62B5}" type="pres">
      <dgm:prSet presAssocID="{3D58CF14-E6DC-4212-A89E-0106A51D29BA}" presName="hierRoot2" presStyleCnt="0">
        <dgm:presLayoutVars>
          <dgm:hierBranch val="init"/>
        </dgm:presLayoutVars>
      </dgm:prSet>
      <dgm:spPr/>
    </dgm:pt>
    <dgm:pt modelId="{ACD0E26A-3367-4737-BA13-64F932831FB2}" type="pres">
      <dgm:prSet presAssocID="{3D58CF14-E6DC-4212-A89E-0106A51D29BA}" presName="rootComposite" presStyleCnt="0"/>
      <dgm:spPr/>
    </dgm:pt>
    <dgm:pt modelId="{0A84646E-04CB-45E2-8D8B-7FFF2F5BCF6D}" type="pres">
      <dgm:prSet presAssocID="{3D58CF14-E6DC-4212-A89E-0106A51D29BA}" presName="rootText" presStyleLbl="node2" presStyleIdx="2" presStyleCnt="8">
        <dgm:presLayoutVars>
          <dgm:chPref val="3"/>
        </dgm:presLayoutVars>
      </dgm:prSet>
      <dgm:spPr/>
    </dgm:pt>
    <dgm:pt modelId="{292384F7-CFE8-4349-B41E-A89B466286CD}" type="pres">
      <dgm:prSet presAssocID="{3D58CF14-E6DC-4212-A89E-0106A51D29BA}" presName="rootConnector" presStyleLbl="node2" presStyleIdx="2" presStyleCnt="8"/>
      <dgm:spPr/>
    </dgm:pt>
    <dgm:pt modelId="{757010E7-67D8-4CD6-AD4A-A4F74234BE5E}" type="pres">
      <dgm:prSet presAssocID="{3D58CF14-E6DC-4212-A89E-0106A51D29BA}" presName="hierChild4" presStyleCnt="0"/>
      <dgm:spPr/>
    </dgm:pt>
    <dgm:pt modelId="{6D82769B-3A3E-4395-919F-41676AA00B91}" type="pres">
      <dgm:prSet presAssocID="{3D58CF14-E6DC-4212-A89E-0106A51D29BA}" presName="hierChild5" presStyleCnt="0"/>
      <dgm:spPr/>
    </dgm:pt>
    <dgm:pt modelId="{177F4776-DC14-447F-8E29-113E2FCB4774}" type="pres">
      <dgm:prSet presAssocID="{BBFD6C46-09A6-44FF-9F8A-9F84478CD124}" presName="Name37" presStyleLbl="parChTrans1D2" presStyleIdx="3" presStyleCnt="8"/>
      <dgm:spPr/>
    </dgm:pt>
    <dgm:pt modelId="{D24C586F-961C-4BB1-A409-EBF685143FDA}" type="pres">
      <dgm:prSet presAssocID="{3B0BDE18-4628-4932-B804-63C3FF959F34}" presName="hierRoot2" presStyleCnt="0">
        <dgm:presLayoutVars>
          <dgm:hierBranch val="r"/>
        </dgm:presLayoutVars>
      </dgm:prSet>
      <dgm:spPr/>
    </dgm:pt>
    <dgm:pt modelId="{74D65B6D-7E33-4717-A1DE-A9D360F80778}" type="pres">
      <dgm:prSet presAssocID="{3B0BDE18-4628-4932-B804-63C3FF959F34}" presName="rootComposite" presStyleCnt="0"/>
      <dgm:spPr/>
    </dgm:pt>
    <dgm:pt modelId="{4E65F18E-2F83-4625-B6A1-8FD42FCFA52A}" type="pres">
      <dgm:prSet presAssocID="{3B0BDE18-4628-4932-B804-63C3FF959F34}" presName="rootText" presStyleLbl="node2" presStyleIdx="3" presStyleCnt="8">
        <dgm:presLayoutVars>
          <dgm:chPref val="3"/>
        </dgm:presLayoutVars>
      </dgm:prSet>
      <dgm:spPr/>
    </dgm:pt>
    <dgm:pt modelId="{05597F6B-113F-4079-84C5-2D2F7D05F918}" type="pres">
      <dgm:prSet presAssocID="{3B0BDE18-4628-4932-B804-63C3FF959F34}" presName="rootConnector" presStyleLbl="node2" presStyleIdx="3" presStyleCnt="8"/>
      <dgm:spPr/>
    </dgm:pt>
    <dgm:pt modelId="{0C5BBAF3-6CCD-4CA5-83E6-2232FD67689F}" type="pres">
      <dgm:prSet presAssocID="{3B0BDE18-4628-4932-B804-63C3FF959F34}" presName="hierChild4" presStyleCnt="0"/>
      <dgm:spPr/>
    </dgm:pt>
    <dgm:pt modelId="{D7B1410D-6F7C-4280-8481-5A927BD98595}" type="pres">
      <dgm:prSet presAssocID="{3B0BDE18-4628-4932-B804-63C3FF959F34}" presName="hierChild5" presStyleCnt="0"/>
      <dgm:spPr/>
    </dgm:pt>
    <dgm:pt modelId="{5187DAAE-B856-4136-8EC9-97CF4B3E8593}" type="pres">
      <dgm:prSet presAssocID="{0C806C28-9183-4FED-92DF-3550ED33C09F}" presName="Name37" presStyleLbl="parChTrans1D2" presStyleIdx="4" presStyleCnt="8"/>
      <dgm:spPr/>
    </dgm:pt>
    <dgm:pt modelId="{71187588-6D82-4C45-A0C0-4710109C0869}" type="pres">
      <dgm:prSet presAssocID="{532072AC-EAD3-4868-946F-ABB6E057B663}" presName="hierRoot2" presStyleCnt="0">
        <dgm:presLayoutVars>
          <dgm:hierBranch val="init"/>
        </dgm:presLayoutVars>
      </dgm:prSet>
      <dgm:spPr/>
    </dgm:pt>
    <dgm:pt modelId="{6EA66D34-A628-4AC2-8593-8A9CAEB01CBD}" type="pres">
      <dgm:prSet presAssocID="{532072AC-EAD3-4868-946F-ABB6E057B663}" presName="rootComposite" presStyleCnt="0"/>
      <dgm:spPr/>
    </dgm:pt>
    <dgm:pt modelId="{F1006997-469F-45C4-8126-0AE15831D1BB}" type="pres">
      <dgm:prSet presAssocID="{532072AC-EAD3-4868-946F-ABB6E057B663}" presName="rootText" presStyleLbl="node2" presStyleIdx="4" presStyleCnt="8">
        <dgm:presLayoutVars>
          <dgm:chPref val="3"/>
        </dgm:presLayoutVars>
      </dgm:prSet>
      <dgm:spPr/>
    </dgm:pt>
    <dgm:pt modelId="{4FC6AAC1-5C84-4D8C-9AAC-ADF6359E9385}" type="pres">
      <dgm:prSet presAssocID="{532072AC-EAD3-4868-946F-ABB6E057B663}" presName="rootConnector" presStyleLbl="node2" presStyleIdx="4" presStyleCnt="8"/>
      <dgm:spPr/>
    </dgm:pt>
    <dgm:pt modelId="{A4D70DEC-2C34-4C67-B511-69EFBA88EF76}" type="pres">
      <dgm:prSet presAssocID="{532072AC-EAD3-4868-946F-ABB6E057B663}" presName="hierChild4" presStyleCnt="0"/>
      <dgm:spPr/>
    </dgm:pt>
    <dgm:pt modelId="{50893D98-CC2B-47DF-9A47-0D783AFB076E}" type="pres">
      <dgm:prSet presAssocID="{532072AC-EAD3-4868-946F-ABB6E057B663}" presName="hierChild5" presStyleCnt="0"/>
      <dgm:spPr/>
    </dgm:pt>
    <dgm:pt modelId="{87F3B67B-491F-4E88-B8C3-8A5C2A425049}" type="pres">
      <dgm:prSet presAssocID="{7FA60DF9-2DC7-40DF-B759-7C5FE3F8B7B3}" presName="Name37" presStyleLbl="parChTrans1D2" presStyleIdx="5" presStyleCnt="8"/>
      <dgm:spPr/>
    </dgm:pt>
    <dgm:pt modelId="{632C4D37-9510-4E9F-B721-84862BBFF082}" type="pres">
      <dgm:prSet presAssocID="{846CB748-1EF4-4D3C-9526-A1AF3FA8DA6A}" presName="hierRoot2" presStyleCnt="0">
        <dgm:presLayoutVars>
          <dgm:hierBranch val="init"/>
        </dgm:presLayoutVars>
      </dgm:prSet>
      <dgm:spPr/>
    </dgm:pt>
    <dgm:pt modelId="{965F85F7-EB91-400F-90FA-DC95AAD2CE82}" type="pres">
      <dgm:prSet presAssocID="{846CB748-1EF4-4D3C-9526-A1AF3FA8DA6A}" presName="rootComposite" presStyleCnt="0"/>
      <dgm:spPr/>
    </dgm:pt>
    <dgm:pt modelId="{9BB8300E-DD39-421D-8F64-731218E5B915}" type="pres">
      <dgm:prSet presAssocID="{846CB748-1EF4-4D3C-9526-A1AF3FA8DA6A}" presName="rootText" presStyleLbl="node2" presStyleIdx="5" presStyleCnt="8">
        <dgm:presLayoutVars>
          <dgm:chPref val="3"/>
        </dgm:presLayoutVars>
      </dgm:prSet>
      <dgm:spPr/>
    </dgm:pt>
    <dgm:pt modelId="{5DCB81DD-1FDF-461C-8244-D1F9A8A426D5}" type="pres">
      <dgm:prSet presAssocID="{846CB748-1EF4-4D3C-9526-A1AF3FA8DA6A}" presName="rootConnector" presStyleLbl="node2" presStyleIdx="5" presStyleCnt="8"/>
      <dgm:spPr/>
    </dgm:pt>
    <dgm:pt modelId="{BBC6C448-5670-4133-AD3B-8A796B2DE435}" type="pres">
      <dgm:prSet presAssocID="{846CB748-1EF4-4D3C-9526-A1AF3FA8DA6A}" presName="hierChild4" presStyleCnt="0"/>
      <dgm:spPr/>
    </dgm:pt>
    <dgm:pt modelId="{AEDC7C59-1EB1-46EA-B42C-B828DB5AA24A}" type="pres">
      <dgm:prSet presAssocID="{846CB748-1EF4-4D3C-9526-A1AF3FA8DA6A}" presName="hierChild5" presStyleCnt="0"/>
      <dgm:spPr/>
    </dgm:pt>
    <dgm:pt modelId="{482841C0-94D7-4636-B517-3182529A58FC}" type="pres">
      <dgm:prSet presAssocID="{25DAC585-9E88-4BDC-A27F-BE2C2791EA93}" presName="Name37" presStyleLbl="parChTrans1D2" presStyleIdx="6" presStyleCnt="8"/>
      <dgm:spPr/>
    </dgm:pt>
    <dgm:pt modelId="{C634979E-6E01-4EBD-BFBE-5C15172E83DB}" type="pres">
      <dgm:prSet presAssocID="{40BB68F5-53A0-4CA3-859C-5037D279F7A5}" presName="hierRoot2" presStyleCnt="0">
        <dgm:presLayoutVars>
          <dgm:hierBranch val="hang"/>
        </dgm:presLayoutVars>
      </dgm:prSet>
      <dgm:spPr/>
    </dgm:pt>
    <dgm:pt modelId="{D7D08DFB-DD80-4723-BEE3-89C7EE794D7A}" type="pres">
      <dgm:prSet presAssocID="{40BB68F5-53A0-4CA3-859C-5037D279F7A5}" presName="rootComposite" presStyleCnt="0"/>
      <dgm:spPr/>
    </dgm:pt>
    <dgm:pt modelId="{DAEFA91B-D19F-4FA7-A2E2-06FF4F210AD7}" type="pres">
      <dgm:prSet presAssocID="{40BB68F5-53A0-4CA3-859C-5037D279F7A5}" presName="rootText" presStyleLbl="node2" presStyleIdx="6" presStyleCnt="8">
        <dgm:presLayoutVars>
          <dgm:chPref val="3"/>
        </dgm:presLayoutVars>
      </dgm:prSet>
      <dgm:spPr/>
    </dgm:pt>
    <dgm:pt modelId="{EBD58E94-758F-4D27-8C05-B3F6D0582081}" type="pres">
      <dgm:prSet presAssocID="{40BB68F5-53A0-4CA3-859C-5037D279F7A5}" presName="rootConnector" presStyleLbl="node2" presStyleIdx="6" presStyleCnt="8"/>
      <dgm:spPr/>
    </dgm:pt>
    <dgm:pt modelId="{FDCAC8D6-C563-45B0-8CDC-E26522CE172B}" type="pres">
      <dgm:prSet presAssocID="{40BB68F5-53A0-4CA3-859C-5037D279F7A5}" presName="hierChild4" presStyleCnt="0"/>
      <dgm:spPr/>
    </dgm:pt>
    <dgm:pt modelId="{20A6435E-EC8A-48D8-9EE1-199182E1CD4A}" type="pres">
      <dgm:prSet presAssocID="{40BB68F5-53A0-4CA3-859C-5037D279F7A5}" presName="hierChild5" presStyleCnt="0"/>
      <dgm:spPr/>
    </dgm:pt>
    <dgm:pt modelId="{08B61364-4A1B-4147-801E-9F9392352CBF}" type="pres">
      <dgm:prSet presAssocID="{6271E0A4-4ED9-4AD3-B84E-C5A3E6D506C9}" presName="Name37" presStyleLbl="parChTrans1D2" presStyleIdx="7" presStyleCnt="8"/>
      <dgm:spPr/>
    </dgm:pt>
    <dgm:pt modelId="{6571E08E-5715-4278-997E-9690734862FE}" type="pres">
      <dgm:prSet presAssocID="{6DD08949-FECC-4964-9EB4-BFB01A0444F3}" presName="hierRoot2" presStyleCnt="0">
        <dgm:presLayoutVars>
          <dgm:hierBranch val="init"/>
        </dgm:presLayoutVars>
      </dgm:prSet>
      <dgm:spPr/>
    </dgm:pt>
    <dgm:pt modelId="{326F4E5A-312E-46A2-89C9-9F73F568F3D6}" type="pres">
      <dgm:prSet presAssocID="{6DD08949-FECC-4964-9EB4-BFB01A0444F3}" presName="rootComposite" presStyleCnt="0"/>
      <dgm:spPr/>
    </dgm:pt>
    <dgm:pt modelId="{BE9E5925-D4D6-4724-ABF4-D1357EE635B0}" type="pres">
      <dgm:prSet presAssocID="{6DD08949-FECC-4964-9EB4-BFB01A0444F3}" presName="rootText" presStyleLbl="node2" presStyleIdx="7" presStyleCnt="8">
        <dgm:presLayoutVars>
          <dgm:chPref val="3"/>
        </dgm:presLayoutVars>
      </dgm:prSet>
      <dgm:spPr/>
    </dgm:pt>
    <dgm:pt modelId="{F1F71863-7EB6-4FA0-AAF5-12DF4A32BD52}" type="pres">
      <dgm:prSet presAssocID="{6DD08949-FECC-4964-9EB4-BFB01A0444F3}" presName="rootConnector" presStyleLbl="node2" presStyleIdx="7" presStyleCnt="8"/>
      <dgm:spPr/>
    </dgm:pt>
    <dgm:pt modelId="{4A7D3917-7F61-4AA2-AC53-AF4F6C4F042D}" type="pres">
      <dgm:prSet presAssocID="{6DD08949-FECC-4964-9EB4-BFB01A0444F3}" presName="hierChild4" presStyleCnt="0"/>
      <dgm:spPr/>
    </dgm:pt>
    <dgm:pt modelId="{D716BECF-1C6B-4C08-9BD6-0D6242C9A8FF}" type="pres">
      <dgm:prSet presAssocID="{6DD08949-FECC-4964-9EB4-BFB01A0444F3}" presName="hierChild5" presStyleCnt="0"/>
      <dgm:spPr/>
    </dgm:pt>
    <dgm:pt modelId="{8CC83434-E7B3-46D9-8A53-4563EFF531CB}" type="pres">
      <dgm:prSet presAssocID="{2D9B6A8B-98A0-48A5-A56D-83F42304B62A}" presName="hierChild3" presStyleCnt="0"/>
      <dgm:spPr/>
    </dgm:pt>
  </dgm:ptLst>
  <dgm:cxnLst>
    <dgm:cxn modelId="{0E152403-AD5A-4B0D-8A29-6B399DFCFDFD}" type="presOf" srcId="{3D58CF14-E6DC-4212-A89E-0106A51D29BA}" destId="{292384F7-CFE8-4349-B41E-A89B466286CD}" srcOrd="1" destOrd="0" presId="urn:microsoft.com/office/officeart/2005/8/layout/orgChart1"/>
    <dgm:cxn modelId="{F6897411-57D9-492F-9BDE-7A6DD4E3A79C}" type="presOf" srcId="{15CA4D07-068C-4852-BB70-1FB57329D21E}" destId="{1C15DA68-F050-4332-A069-B904C68A7BAE}" srcOrd="0" destOrd="0" presId="urn:microsoft.com/office/officeart/2005/8/layout/orgChart1"/>
    <dgm:cxn modelId="{04591718-E06C-49F0-846A-B914A46C6FCB}" srcId="{15CA4D07-068C-4852-BB70-1FB57329D21E}" destId="{2D9B6A8B-98A0-48A5-A56D-83F42304B62A}" srcOrd="0" destOrd="0" parTransId="{EE2B9542-E57B-48FC-8C99-33C64F9047BE}" sibTransId="{C9A1E65D-84DC-4862-B57D-02DF345D72BD}"/>
    <dgm:cxn modelId="{216DFA22-F816-4F45-B45E-52535175B9D1}" srcId="{2D9B6A8B-98A0-48A5-A56D-83F42304B62A}" destId="{3D58CF14-E6DC-4212-A89E-0106A51D29BA}" srcOrd="2" destOrd="0" parTransId="{9EBAD413-125F-4C63-B544-307802BE8D97}" sibTransId="{D09541EC-C3EE-4E5D-8AD2-73DFDE16DDCC}"/>
    <dgm:cxn modelId="{1F270923-6A08-42E2-A785-2D05FE75776B}" type="presOf" srcId="{DA605EB7-16C0-461D-8D3D-31D0DC5F84F8}" destId="{CBDCF030-969E-4294-8086-466D56F0BD85}" srcOrd="0" destOrd="0" presId="urn:microsoft.com/office/officeart/2005/8/layout/orgChart1"/>
    <dgm:cxn modelId="{267EE727-6311-4AC7-ADFC-4E8A2BBB4406}" type="presOf" srcId="{3B0BDE18-4628-4932-B804-63C3FF959F34}" destId="{4E65F18E-2F83-4625-B6A1-8FD42FCFA52A}" srcOrd="0" destOrd="0" presId="urn:microsoft.com/office/officeart/2005/8/layout/orgChart1"/>
    <dgm:cxn modelId="{F7430233-14F0-46AA-B7CC-239CEEC32C8D}" type="presOf" srcId="{6271E0A4-4ED9-4AD3-B84E-C5A3E6D506C9}" destId="{08B61364-4A1B-4147-801E-9F9392352CBF}" srcOrd="0" destOrd="0" presId="urn:microsoft.com/office/officeart/2005/8/layout/orgChart1"/>
    <dgm:cxn modelId="{BF9E773C-8311-4161-81B3-BE77BB04E8F3}" srcId="{2D9B6A8B-98A0-48A5-A56D-83F42304B62A}" destId="{532072AC-EAD3-4868-946F-ABB6E057B663}" srcOrd="4" destOrd="0" parTransId="{0C806C28-9183-4FED-92DF-3550ED33C09F}" sibTransId="{9EC4C2E0-C059-411B-A95A-BD77CC603C6E}"/>
    <dgm:cxn modelId="{1A1FAD63-2F35-4BCF-8B2D-60E5E3F9B570}" type="presOf" srcId="{25DAC585-9E88-4BDC-A27F-BE2C2791EA93}" destId="{482841C0-94D7-4636-B517-3182529A58FC}" srcOrd="0" destOrd="0" presId="urn:microsoft.com/office/officeart/2005/8/layout/orgChart1"/>
    <dgm:cxn modelId="{D24C9D44-F85B-4A3D-B796-63A640575ED4}" type="presOf" srcId="{7FA60DF9-2DC7-40DF-B759-7C5FE3F8B7B3}" destId="{87F3B67B-491F-4E88-B8C3-8A5C2A425049}" srcOrd="0" destOrd="0" presId="urn:microsoft.com/office/officeart/2005/8/layout/orgChart1"/>
    <dgm:cxn modelId="{3E31A567-F52A-43DC-9F32-CA4582D401AC}" srcId="{2D9B6A8B-98A0-48A5-A56D-83F42304B62A}" destId="{CDEAFB2E-C85E-4714-8A1A-0B10CDC3CE3D}" srcOrd="1" destOrd="0" parTransId="{D556EDF9-0F00-4B7F-ABBA-38ECAC475C53}" sibTransId="{42AC445E-89E7-48C9-BC2E-E5AE25E52963}"/>
    <dgm:cxn modelId="{A3AB434C-B0FA-4CEC-BD21-A4DEB0A82AC5}" srcId="{2D9B6A8B-98A0-48A5-A56D-83F42304B62A}" destId="{40BB68F5-53A0-4CA3-859C-5037D279F7A5}" srcOrd="6" destOrd="0" parTransId="{25DAC585-9E88-4BDC-A27F-BE2C2791EA93}" sibTransId="{79136D7B-1192-4A56-B4C0-A71A491B423A}"/>
    <dgm:cxn modelId="{64C00D6E-7028-4BD6-998D-6723FFAF8C8A}" type="presOf" srcId="{D556EDF9-0F00-4B7F-ABBA-38ECAC475C53}" destId="{6B66BA80-F3E5-46DA-8BFF-6AA1EE1E1F93}" srcOrd="0" destOrd="0" presId="urn:microsoft.com/office/officeart/2005/8/layout/orgChart1"/>
    <dgm:cxn modelId="{BD1FDE6E-3478-4E48-9D33-4BC79B6B4218}" type="presOf" srcId="{9EBAD413-125F-4C63-B544-307802BE8D97}" destId="{5FEDBAAD-0623-4A8A-9617-803CE032834C}" srcOrd="0" destOrd="0" presId="urn:microsoft.com/office/officeart/2005/8/layout/orgChart1"/>
    <dgm:cxn modelId="{EC7DD753-E2CB-4307-9DE5-A5A4E162559F}" type="presOf" srcId="{40BB68F5-53A0-4CA3-859C-5037D279F7A5}" destId="{EBD58E94-758F-4D27-8C05-B3F6D0582081}" srcOrd="1" destOrd="0" presId="urn:microsoft.com/office/officeart/2005/8/layout/orgChart1"/>
    <dgm:cxn modelId="{C3A17774-CE6F-475F-BBC2-3661BEA0F775}" srcId="{2D9B6A8B-98A0-48A5-A56D-83F42304B62A}" destId="{3B0BDE18-4628-4932-B804-63C3FF959F34}" srcOrd="3" destOrd="0" parTransId="{BBFD6C46-09A6-44FF-9F8A-9F84478CD124}" sibTransId="{5C731BF0-1C4A-48FB-BCD7-85764780EB80}"/>
    <dgm:cxn modelId="{6E43EC8E-2A32-4C04-A9AE-28C57BE4D269}" type="presOf" srcId="{532072AC-EAD3-4868-946F-ABB6E057B663}" destId="{F1006997-469F-45C4-8126-0AE15831D1BB}" srcOrd="0" destOrd="0" presId="urn:microsoft.com/office/officeart/2005/8/layout/orgChart1"/>
    <dgm:cxn modelId="{EA0F1CA3-EF1F-48D0-964E-2395537EC9B5}" type="presOf" srcId="{6DD08949-FECC-4964-9EB4-BFB01A0444F3}" destId="{F1F71863-7EB6-4FA0-AAF5-12DF4A32BD52}" srcOrd="1" destOrd="0" presId="urn:microsoft.com/office/officeart/2005/8/layout/orgChart1"/>
    <dgm:cxn modelId="{598B82AA-CCD7-4E7D-86A2-E10DE96361E8}" type="presOf" srcId="{0C806C28-9183-4FED-92DF-3550ED33C09F}" destId="{5187DAAE-B856-4136-8EC9-97CF4B3E8593}" srcOrd="0" destOrd="0" presId="urn:microsoft.com/office/officeart/2005/8/layout/orgChart1"/>
    <dgm:cxn modelId="{E1D2CAAA-7956-44BC-9E05-C1E4EC96595E}" type="presOf" srcId="{2D9B6A8B-98A0-48A5-A56D-83F42304B62A}" destId="{4CA47252-8378-4386-8810-97ECFD998F2E}" srcOrd="1" destOrd="0" presId="urn:microsoft.com/office/officeart/2005/8/layout/orgChart1"/>
    <dgm:cxn modelId="{42B729B3-1DAC-4604-8C56-18733A1CA49E}" type="presOf" srcId="{846CB748-1EF4-4D3C-9526-A1AF3FA8DA6A}" destId="{9BB8300E-DD39-421D-8F64-731218E5B915}" srcOrd="0" destOrd="0" presId="urn:microsoft.com/office/officeart/2005/8/layout/orgChart1"/>
    <dgm:cxn modelId="{84B243BB-191B-45C6-AA7E-1DCFED1F22D9}" type="presOf" srcId="{3D58CF14-E6DC-4212-A89E-0106A51D29BA}" destId="{0A84646E-04CB-45E2-8D8B-7FFF2F5BCF6D}" srcOrd="0" destOrd="0" presId="urn:microsoft.com/office/officeart/2005/8/layout/orgChart1"/>
    <dgm:cxn modelId="{48171ABC-6107-4A87-8AB5-3DE7FF8F7E46}" type="presOf" srcId="{CDEAFB2E-C85E-4714-8A1A-0B10CDC3CE3D}" destId="{9E82AC55-62EA-495E-9CEA-CD837ECDF52A}" srcOrd="0" destOrd="0" presId="urn:microsoft.com/office/officeart/2005/8/layout/orgChart1"/>
    <dgm:cxn modelId="{D56282BD-6E05-4A88-9AB7-BE59F301FD20}" type="presOf" srcId="{CDEAFB2E-C85E-4714-8A1A-0B10CDC3CE3D}" destId="{AC351B4B-34EF-4ADA-8B47-4121CFB6FB71}" srcOrd="1" destOrd="0" presId="urn:microsoft.com/office/officeart/2005/8/layout/orgChart1"/>
    <dgm:cxn modelId="{8E3C50BF-1CC2-4E45-8A76-83021B295FE1}" type="presOf" srcId="{82F9FA76-6158-45EF-B91E-3DDF74FE6F6E}" destId="{9492D37B-51C0-42B7-9182-E89365FDEEFE}" srcOrd="1" destOrd="0" presId="urn:microsoft.com/office/officeart/2005/8/layout/orgChart1"/>
    <dgm:cxn modelId="{7AD225C7-3648-4762-A15F-CA0EAFA3853C}" type="presOf" srcId="{82F9FA76-6158-45EF-B91E-3DDF74FE6F6E}" destId="{6A33EC94-C4A5-482B-83D5-9AC1501E09A8}" srcOrd="0" destOrd="0" presId="urn:microsoft.com/office/officeart/2005/8/layout/orgChart1"/>
    <dgm:cxn modelId="{9D9355D1-E5CA-466A-B8DF-8EC4FDD19D70}" type="presOf" srcId="{BBFD6C46-09A6-44FF-9F8A-9F84478CD124}" destId="{177F4776-DC14-447F-8E29-113E2FCB4774}" srcOrd="0" destOrd="0" presId="urn:microsoft.com/office/officeart/2005/8/layout/orgChart1"/>
    <dgm:cxn modelId="{87ADECD4-3E23-4B4F-9B97-5C62AB4AF449}" type="presOf" srcId="{40BB68F5-53A0-4CA3-859C-5037D279F7A5}" destId="{DAEFA91B-D19F-4FA7-A2E2-06FF4F210AD7}" srcOrd="0" destOrd="0" presId="urn:microsoft.com/office/officeart/2005/8/layout/orgChart1"/>
    <dgm:cxn modelId="{367222DA-0CC3-44DF-8A85-2AC4BCD30295}" type="presOf" srcId="{6DD08949-FECC-4964-9EB4-BFB01A0444F3}" destId="{BE9E5925-D4D6-4724-ABF4-D1357EE635B0}" srcOrd="0" destOrd="0" presId="urn:microsoft.com/office/officeart/2005/8/layout/orgChart1"/>
    <dgm:cxn modelId="{80BC5CDF-BF07-45FB-ACD4-06B6932BD634}" srcId="{2D9B6A8B-98A0-48A5-A56D-83F42304B62A}" destId="{82F9FA76-6158-45EF-B91E-3DDF74FE6F6E}" srcOrd="0" destOrd="0" parTransId="{DA605EB7-16C0-461D-8D3D-31D0DC5F84F8}" sibTransId="{DC0C2E7C-1B25-46EE-BF1D-03AE1917D9B2}"/>
    <dgm:cxn modelId="{42DAE0E4-0926-47CC-927C-B2E9C00670B1}" type="presOf" srcId="{532072AC-EAD3-4868-946F-ABB6E057B663}" destId="{4FC6AAC1-5C84-4D8C-9AAC-ADF6359E9385}" srcOrd="1" destOrd="0" presId="urn:microsoft.com/office/officeart/2005/8/layout/orgChart1"/>
    <dgm:cxn modelId="{FCF63BF1-31C1-468A-A59E-0B88C916AAB1}" srcId="{2D9B6A8B-98A0-48A5-A56D-83F42304B62A}" destId="{846CB748-1EF4-4D3C-9526-A1AF3FA8DA6A}" srcOrd="5" destOrd="0" parTransId="{7FA60DF9-2DC7-40DF-B759-7C5FE3F8B7B3}" sibTransId="{6EC8CB59-8E2B-4365-A9B3-4F6DE2693C58}"/>
    <dgm:cxn modelId="{62253CF5-127A-4569-8D7B-9F01A57AEA01}" type="presOf" srcId="{846CB748-1EF4-4D3C-9526-A1AF3FA8DA6A}" destId="{5DCB81DD-1FDF-461C-8244-D1F9A8A426D5}" srcOrd="1" destOrd="0" presId="urn:microsoft.com/office/officeart/2005/8/layout/orgChart1"/>
    <dgm:cxn modelId="{0E514CF7-96F0-4987-B9DE-620272284B4B}" srcId="{2D9B6A8B-98A0-48A5-A56D-83F42304B62A}" destId="{6DD08949-FECC-4964-9EB4-BFB01A0444F3}" srcOrd="7" destOrd="0" parTransId="{6271E0A4-4ED9-4AD3-B84E-C5A3E6D506C9}" sibTransId="{B599D782-2744-4EEC-B8FA-49ADFA223629}"/>
    <dgm:cxn modelId="{83E4ABF9-0B2E-42B6-808E-4FE48B06C731}" type="presOf" srcId="{3B0BDE18-4628-4932-B804-63C3FF959F34}" destId="{05597F6B-113F-4079-84C5-2D2F7D05F918}" srcOrd="1" destOrd="0" presId="urn:microsoft.com/office/officeart/2005/8/layout/orgChart1"/>
    <dgm:cxn modelId="{B44BF6FE-FC85-4C0F-81B9-D4226BD8A233}" type="presOf" srcId="{2D9B6A8B-98A0-48A5-A56D-83F42304B62A}" destId="{0693DC07-96F7-4E24-898E-5A255B0C7720}" srcOrd="0" destOrd="0" presId="urn:microsoft.com/office/officeart/2005/8/layout/orgChart1"/>
    <dgm:cxn modelId="{A9A174BD-1912-41D1-A3CD-A0D0BF690659}" type="presParOf" srcId="{1C15DA68-F050-4332-A069-B904C68A7BAE}" destId="{DFDBC69A-D231-4B55-BC29-B1531BCB0464}" srcOrd="0" destOrd="0" presId="urn:microsoft.com/office/officeart/2005/8/layout/orgChart1"/>
    <dgm:cxn modelId="{370E7EE4-5DBA-486C-BB94-E707AFA71C5A}" type="presParOf" srcId="{DFDBC69A-D231-4B55-BC29-B1531BCB0464}" destId="{3A56C3BD-A092-4688-9E39-9BA063F59187}" srcOrd="0" destOrd="0" presId="urn:microsoft.com/office/officeart/2005/8/layout/orgChart1"/>
    <dgm:cxn modelId="{C3971AAD-5FF5-4F94-9628-DD7064C554FA}" type="presParOf" srcId="{3A56C3BD-A092-4688-9E39-9BA063F59187}" destId="{0693DC07-96F7-4E24-898E-5A255B0C7720}" srcOrd="0" destOrd="0" presId="urn:microsoft.com/office/officeart/2005/8/layout/orgChart1"/>
    <dgm:cxn modelId="{E5038874-9CE5-4F1D-ABF9-540E6FB5030B}" type="presParOf" srcId="{3A56C3BD-A092-4688-9E39-9BA063F59187}" destId="{4CA47252-8378-4386-8810-97ECFD998F2E}" srcOrd="1" destOrd="0" presId="urn:microsoft.com/office/officeart/2005/8/layout/orgChart1"/>
    <dgm:cxn modelId="{A6B7F841-9521-4842-A72F-83601275A9F4}" type="presParOf" srcId="{DFDBC69A-D231-4B55-BC29-B1531BCB0464}" destId="{1E43EBDC-B60E-4FD0-9D7F-4D4F66B38D29}" srcOrd="1" destOrd="0" presId="urn:microsoft.com/office/officeart/2005/8/layout/orgChart1"/>
    <dgm:cxn modelId="{E24E7786-E29B-42F3-83C6-B973897BF853}" type="presParOf" srcId="{1E43EBDC-B60E-4FD0-9D7F-4D4F66B38D29}" destId="{CBDCF030-969E-4294-8086-466D56F0BD85}" srcOrd="0" destOrd="0" presId="urn:microsoft.com/office/officeart/2005/8/layout/orgChart1"/>
    <dgm:cxn modelId="{8CED90ED-7C1C-43E3-A08F-0D80FAD4AF1F}" type="presParOf" srcId="{1E43EBDC-B60E-4FD0-9D7F-4D4F66B38D29}" destId="{61B81609-245E-4277-AEFE-2EC01D2153DF}" srcOrd="1" destOrd="0" presId="urn:microsoft.com/office/officeart/2005/8/layout/orgChart1"/>
    <dgm:cxn modelId="{290D18CE-F498-4D56-A518-36E8B471F53D}" type="presParOf" srcId="{61B81609-245E-4277-AEFE-2EC01D2153DF}" destId="{CC753B2E-6B33-4A32-8091-CDEAE5443217}" srcOrd="0" destOrd="0" presId="urn:microsoft.com/office/officeart/2005/8/layout/orgChart1"/>
    <dgm:cxn modelId="{2C69E13E-DF18-4D4B-B0BF-C8DE1000BC19}" type="presParOf" srcId="{CC753B2E-6B33-4A32-8091-CDEAE5443217}" destId="{6A33EC94-C4A5-482B-83D5-9AC1501E09A8}" srcOrd="0" destOrd="0" presId="urn:microsoft.com/office/officeart/2005/8/layout/orgChart1"/>
    <dgm:cxn modelId="{2D52EDA6-2CE3-4AD5-A977-752603780467}" type="presParOf" srcId="{CC753B2E-6B33-4A32-8091-CDEAE5443217}" destId="{9492D37B-51C0-42B7-9182-E89365FDEEFE}" srcOrd="1" destOrd="0" presId="urn:microsoft.com/office/officeart/2005/8/layout/orgChart1"/>
    <dgm:cxn modelId="{C6726489-8FC9-4B30-A99C-A9DF41663759}" type="presParOf" srcId="{61B81609-245E-4277-AEFE-2EC01D2153DF}" destId="{85BF5143-6FA8-4C9E-9B74-F4E60588F9F7}" srcOrd="1" destOrd="0" presId="urn:microsoft.com/office/officeart/2005/8/layout/orgChart1"/>
    <dgm:cxn modelId="{11B6F325-5E4A-445B-9F4B-4C49810239B5}" type="presParOf" srcId="{61B81609-245E-4277-AEFE-2EC01D2153DF}" destId="{EBF55BC9-CB66-4EE4-A1BD-B198EE830762}" srcOrd="2" destOrd="0" presId="urn:microsoft.com/office/officeart/2005/8/layout/orgChart1"/>
    <dgm:cxn modelId="{56BC9D42-94C5-4827-B872-D68E72840213}" type="presParOf" srcId="{1E43EBDC-B60E-4FD0-9D7F-4D4F66B38D29}" destId="{6B66BA80-F3E5-46DA-8BFF-6AA1EE1E1F93}" srcOrd="2" destOrd="0" presId="urn:microsoft.com/office/officeart/2005/8/layout/orgChart1"/>
    <dgm:cxn modelId="{1335FFCB-34BE-4148-A1DB-7564AD3277F0}" type="presParOf" srcId="{1E43EBDC-B60E-4FD0-9D7F-4D4F66B38D29}" destId="{C8687E01-76A3-4B7B-AAA5-21BF69E93766}" srcOrd="3" destOrd="0" presId="urn:microsoft.com/office/officeart/2005/8/layout/orgChart1"/>
    <dgm:cxn modelId="{AA382A81-3588-4062-98A2-9AAF85E0A994}" type="presParOf" srcId="{C8687E01-76A3-4B7B-AAA5-21BF69E93766}" destId="{2FCABC38-1FA5-4451-9839-04734760FD1A}" srcOrd="0" destOrd="0" presId="urn:microsoft.com/office/officeart/2005/8/layout/orgChart1"/>
    <dgm:cxn modelId="{B0271FF1-B26A-4620-9024-311D327EA353}" type="presParOf" srcId="{2FCABC38-1FA5-4451-9839-04734760FD1A}" destId="{9E82AC55-62EA-495E-9CEA-CD837ECDF52A}" srcOrd="0" destOrd="0" presId="urn:microsoft.com/office/officeart/2005/8/layout/orgChart1"/>
    <dgm:cxn modelId="{7083574D-B84E-412B-B7CB-E3A2AD423D2C}" type="presParOf" srcId="{2FCABC38-1FA5-4451-9839-04734760FD1A}" destId="{AC351B4B-34EF-4ADA-8B47-4121CFB6FB71}" srcOrd="1" destOrd="0" presId="urn:microsoft.com/office/officeart/2005/8/layout/orgChart1"/>
    <dgm:cxn modelId="{8D62A2EE-6503-4313-B7E6-727830ECCE9E}" type="presParOf" srcId="{C8687E01-76A3-4B7B-AAA5-21BF69E93766}" destId="{F3658336-9374-48A7-9277-42134B73421D}" srcOrd="1" destOrd="0" presId="urn:microsoft.com/office/officeart/2005/8/layout/orgChart1"/>
    <dgm:cxn modelId="{32764C7B-D11C-4AAD-84FD-C6D46AF0703A}" type="presParOf" srcId="{C8687E01-76A3-4B7B-AAA5-21BF69E93766}" destId="{EA06847E-B375-488B-B33F-010C614083A9}" srcOrd="2" destOrd="0" presId="urn:microsoft.com/office/officeart/2005/8/layout/orgChart1"/>
    <dgm:cxn modelId="{4D56B690-8584-48A4-A74C-FDB8F6790874}" type="presParOf" srcId="{1E43EBDC-B60E-4FD0-9D7F-4D4F66B38D29}" destId="{5FEDBAAD-0623-4A8A-9617-803CE032834C}" srcOrd="4" destOrd="0" presId="urn:microsoft.com/office/officeart/2005/8/layout/orgChart1"/>
    <dgm:cxn modelId="{A00ED4D8-B024-4554-95EC-FA4E8084EC66}" type="presParOf" srcId="{1E43EBDC-B60E-4FD0-9D7F-4D4F66B38D29}" destId="{53CC8E17-75C1-4138-8B55-DC2DA56C62B5}" srcOrd="5" destOrd="0" presId="urn:microsoft.com/office/officeart/2005/8/layout/orgChart1"/>
    <dgm:cxn modelId="{B02A6D54-1591-4102-8B67-4FC3AADB5E36}" type="presParOf" srcId="{53CC8E17-75C1-4138-8B55-DC2DA56C62B5}" destId="{ACD0E26A-3367-4737-BA13-64F932831FB2}" srcOrd="0" destOrd="0" presId="urn:microsoft.com/office/officeart/2005/8/layout/orgChart1"/>
    <dgm:cxn modelId="{B4617168-FA51-4F40-8665-6EAA7E992D9E}" type="presParOf" srcId="{ACD0E26A-3367-4737-BA13-64F932831FB2}" destId="{0A84646E-04CB-45E2-8D8B-7FFF2F5BCF6D}" srcOrd="0" destOrd="0" presId="urn:microsoft.com/office/officeart/2005/8/layout/orgChart1"/>
    <dgm:cxn modelId="{CF0F918E-B548-43A6-9047-230A244A6FD0}" type="presParOf" srcId="{ACD0E26A-3367-4737-BA13-64F932831FB2}" destId="{292384F7-CFE8-4349-B41E-A89B466286CD}" srcOrd="1" destOrd="0" presId="urn:microsoft.com/office/officeart/2005/8/layout/orgChart1"/>
    <dgm:cxn modelId="{039507E2-EF50-4012-A55C-7CDD6DE7B8EB}" type="presParOf" srcId="{53CC8E17-75C1-4138-8B55-DC2DA56C62B5}" destId="{757010E7-67D8-4CD6-AD4A-A4F74234BE5E}" srcOrd="1" destOrd="0" presId="urn:microsoft.com/office/officeart/2005/8/layout/orgChart1"/>
    <dgm:cxn modelId="{7A0CF992-51CA-49F1-931D-4A0E5FB0F947}" type="presParOf" srcId="{53CC8E17-75C1-4138-8B55-DC2DA56C62B5}" destId="{6D82769B-3A3E-4395-919F-41676AA00B91}" srcOrd="2" destOrd="0" presId="urn:microsoft.com/office/officeart/2005/8/layout/orgChart1"/>
    <dgm:cxn modelId="{42102EF4-B57D-4EF6-B490-B1B0CD31CA4E}" type="presParOf" srcId="{1E43EBDC-B60E-4FD0-9D7F-4D4F66B38D29}" destId="{177F4776-DC14-447F-8E29-113E2FCB4774}" srcOrd="6" destOrd="0" presId="urn:microsoft.com/office/officeart/2005/8/layout/orgChart1"/>
    <dgm:cxn modelId="{B039868C-B990-43C3-B162-AE11A23EA49F}" type="presParOf" srcId="{1E43EBDC-B60E-4FD0-9D7F-4D4F66B38D29}" destId="{D24C586F-961C-4BB1-A409-EBF685143FDA}" srcOrd="7" destOrd="0" presId="urn:microsoft.com/office/officeart/2005/8/layout/orgChart1"/>
    <dgm:cxn modelId="{DEF6BBAE-F71A-40FD-97E8-D469B86FAB09}" type="presParOf" srcId="{D24C586F-961C-4BB1-A409-EBF685143FDA}" destId="{74D65B6D-7E33-4717-A1DE-A9D360F80778}" srcOrd="0" destOrd="0" presId="urn:microsoft.com/office/officeart/2005/8/layout/orgChart1"/>
    <dgm:cxn modelId="{E49F57DE-C7B4-4699-A395-0ADECBCC5716}" type="presParOf" srcId="{74D65B6D-7E33-4717-A1DE-A9D360F80778}" destId="{4E65F18E-2F83-4625-B6A1-8FD42FCFA52A}" srcOrd="0" destOrd="0" presId="urn:microsoft.com/office/officeart/2005/8/layout/orgChart1"/>
    <dgm:cxn modelId="{AA22A24F-9DF4-4832-A353-AE9C263EC708}" type="presParOf" srcId="{74D65B6D-7E33-4717-A1DE-A9D360F80778}" destId="{05597F6B-113F-4079-84C5-2D2F7D05F918}" srcOrd="1" destOrd="0" presId="urn:microsoft.com/office/officeart/2005/8/layout/orgChart1"/>
    <dgm:cxn modelId="{41D862F4-181B-4885-B687-0DC16A05F44E}" type="presParOf" srcId="{D24C586F-961C-4BB1-A409-EBF685143FDA}" destId="{0C5BBAF3-6CCD-4CA5-83E6-2232FD67689F}" srcOrd="1" destOrd="0" presId="urn:microsoft.com/office/officeart/2005/8/layout/orgChart1"/>
    <dgm:cxn modelId="{09317F5A-955E-44F9-8AAA-0140478BC97F}" type="presParOf" srcId="{D24C586F-961C-4BB1-A409-EBF685143FDA}" destId="{D7B1410D-6F7C-4280-8481-5A927BD98595}" srcOrd="2" destOrd="0" presId="urn:microsoft.com/office/officeart/2005/8/layout/orgChart1"/>
    <dgm:cxn modelId="{9E4E4784-DB5A-4D5C-917C-3BBC5844F793}" type="presParOf" srcId="{1E43EBDC-B60E-4FD0-9D7F-4D4F66B38D29}" destId="{5187DAAE-B856-4136-8EC9-97CF4B3E8593}" srcOrd="8" destOrd="0" presId="urn:microsoft.com/office/officeart/2005/8/layout/orgChart1"/>
    <dgm:cxn modelId="{E29BFDE8-9F0B-4978-9C84-450D760F5EE9}" type="presParOf" srcId="{1E43EBDC-B60E-4FD0-9D7F-4D4F66B38D29}" destId="{71187588-6D82-4C45-A0C0-4710109C0869}" srcOrd="9" destOrd="0" presId="urn:microsoft.com/office/officeart/2005/8/layout/orgChart1"/>
    <dgm:cxn modelId="{981AAA6B-5F51-4A40-A6B6-E9A1ABAA6F6B}" type="presParOf" srcId="{71187588-6D82-4C45-A0C0-4710109C0869}" destId="{6EA66D34-A628-4AC2-8593-8A9CAEB01CBD}" srcOrd="0" destOrd="0" presId="urn:microsoft.com/office/officeart/2005/8/layout/orgChart1"/>
    <dgm:cxn modelId="{5E4AB3E7-3011-44A8-B166-0A394C5F56D5}" type="presParOf" srcId="{6EA66D34-A628-4AC2-8593-8A9CAEB01CBD}" destId="{F1006997-469F-45C4-8126-0AE15831D1BB}" srcOrd="0" destOrd="0" presId="urn:microsoft.com/office/officeart/2005/8/layout/orgChart1"/>
    <dgm:cxn modelId="{DF5132F5-4D61-47D8-8CD9-B27E2DA1A4AD}" type="presParOf" srcId="{6EA66D34-A628-4AC2-8593-8A9CAEB01CBD}" destId="{4FC6AAC1-5C84-4D8C-9AAC-ADF6359E9385}" srcOrd="1" destOrd="0" presId="urn:microsoft.com/office/officeart/2005/8/layout/orgChart1"/>
    <dgm:cxn modelId="{5FBB53A4-7539-47CE-842F-510A9304BDCD}" type="presParOf" srcId="{71187588-6D82-4C45-A0C0-4710109C0869}" destId="{A4D70DEC-2C34-4C67-B511-69EFBA88EF76}" srcOrd="1" destOrd="0" presId="urn:microsoft.com/office/officeart/2005/8/layout/orgChart1"/>
    <dgm:cxn modelId="{94AB11C8-FACA-4E9D-885B-203E54FE9578}" type="presParOf" srcId="{71187588-6D82-4C45-A0C0-4710109C0869}" destId="{50893D98-CC2B-47DF-9A47-0D783AFB076E}" srcOrd="2" destOrd="0" presId="urn:microsoft.com/office/officeart/2005/8/layout/orgChart1"/>
    <dgm:cxn modelId="{A189BF59-D1C2-4648-B43E-7C848189A773}" type="presParOf" srcId="{1E43EBDC-B60E-4FD0-9D7F-4D4F66B38D29}" destId="{87F3B67B-491F-4E88-B8C3-8A5C2A425049}" srcOrd="10" destOrd="0" presId="urn:microsoft.com/office/officeart/2005/8/layout/orgChart1"/>
    <dgm:cxn modelId="{E2D94BF8-B2A9-4E0D-BB36-3D04955E4BA2}" type="presParOf" srcId="{1E43EBDC-B60E-4FD0-9D7F-4D4F66B38D29}" destId="{632C4D37-9510-4E9F-B721-84862BBFF082}" srcOrd="11" destOrd="0" presId="urn:microsoft.com/office/officeart/2005/8/layout/orgChart1"/>
    <dgm:cxn modelId="{D947B9DB-B2D0-4F4B-8376-47D0CD17C2A8}" type="presParOf" srcId="{632C4D37-9510-4E9F-B721-84862BBFF082}" destId="{965F85F7-EB91-400F-90FA-DC95AAD2CE82}" srcOrd="0" destOrd="0" presId="urn:microsoft.com/office/officeart/2005/8/layout/orgChart1"/>
    <dgm:cxn modelId="{E150FD78-2FF4-47FF-9151-F2CC80945945}" type="presParOf" srcId="{965F85F7-EB91-400F-90FA-DC95AAD2CE82}" destId="{9BB8300E-DD39-421D-8F64-731218E5B915}" srcOrd="0" destOrd="0" presId="urn:microsoft.com/office/officeart/2005/8/layout/orgChart1"/>
    <dgm:cxn modelId="{6B0944EA-F4CB-4DAA-9168-CC46B988D436}" type="presParOf" srcId="{965F85F7-EB91-400F-90FA-DC95AAD2CE82}" destId="{5DCB81DD-1FDF-461C-8244-D1F9A8A426D5}" srcOrd="1" destOrd="0" presId="urn:microsoft.com/office/officeart/2005/8/layout/orgChart1"/>
    <dgm:cxn modelId="{2D7F4D99-DE83-4921-893E-14FECE763A5D}" type="presParOf" srcId="{632C4D37-9510-4E9F-B721-84862BBFF082}" destId="{BBC6C448-5670-4133-AD3B-8A796B2DE435}" srcOrd="1" destOrd="0" presId="urn:microsoft.com/office/officeart/2005/8/layout/orgChart1"/>
    <dgm:cxn modelId="{D8F4FE39-ACB6-48CF-A5A9-EB43A92D7CD3}" type="presParOf" srcId="{632C4D37-9510-4E9F-B721-84862BBFF082}" destId="{AEDC7C59-1EB1-46EA-B42C-B828DB5AA24A}" srcOrd="2" destOrd="0" presId="urn:microsoft.com/office/officeart/2005/8/layout/orgChart1"/>
    <dgm:cxn modelId="{932D7896-698A-4162-87BA-7513ACE05AFB}" type="presParOf" srcId="{1E43EBDC-B60E-4FD0-9D7F-4D4F66B38D29}" destId="{482841C0-94D7-4636-B517-3182529A58FC}" srcOrd="12" destOrd="0" presId="urn:microsoft.com/office/officeart/2005/8/layout/orgChart1"/>
    <dgm:cxn modelId="{6526CF5A-2978-4FFD-A466-48F70A94DF1A}" type="presParOf" srcId="{1E43EBDC-B60E-4FD0-9D7F-4D4F66B38D29}" destId="{C634979E-6E01-4EBD-BFBE-5C15172E83DB}" srcOrd="13" destOrd="0" presId="urn:microsoft.com/office/officeart/2005/8/layout/orgChart1"/>
    <dgm:cxn modelId="{CA72DEDB-9FED-44F3-AC63-F5883F21D95F}" type="presParOf" srcId="{C634979E-6E01-4EBD-BFBE-5C15172E83DB}" destId="{D7D08DFB-DD80-4723-BEE3-89C7EE794D7A}" srcOrd="0" destOrd="0" presId="urn:microsoft.com/office/officeart/2005/8/layout/orgChart1"/>
    <dgm:cxn modelId="{BF1ACBCD-FAC0-4161-8026-305BBB96E23E}" type="presParOf" srcId="{D7D08DFB-DD80-4723-BEE3-89C7EE794D7A}" destId="{DAEFA91B-D19F-4FA7-A2E2-06FF4F210AD7}" srcOrd="0" destOrd="0" presId="urn:microsoft.com/office/officeart/2005/8/layout/orgChart1"/>
    <dgm:cxn modelId="{D5DA5A52-F8F7-47EF-BD8D-0F8BAB8272F9}" type="presParOf" srcId="{D7D08DFB-DD80-4723-BEE3-89C7EE794D7A}" destId="{EBD58E94-758F-4D27-8C05-B3F6D0582081}" srcOrd="1" destOrd="0" presId="urn:microsoft.com/office/officeart/2005/8/layout/orgChart1"/>
    <dgm:cxn modelId="{A9BE1A26-0EB6-4BA9-BB57-FC5A8DEE964C}" type="presParOf" srcId="{C634979E-6E01-4EBD-BFBE-5C15172E83DB}" destId="{FDCAC8D6-C563-45B0-8CDC-E26522CE172B}" srcOrd="1" destOrd="0" presId="urn:microsoft.com/office/officeart/2005/8/layout/orgChart1"/>
    <dgm:cxn modelId="{D40E6CFC-2560-4604-86DE-94329E90C410}" type="presParOf" srcId="{C634979E-6E01-4EBD-BFBE-5C15172E83DB}" destId="{20A6435E-EC8A-48D8-9EE1-199182E1CD4A}" srcOrd="2" destOrd="0" presId="urn:microsoft.com/office/officeart/2005/8/layout/orgChart1"/>
    <dgm:cxn modelId="{80268E44-DFC0-4A30-B079-8ECE4F8BA605}" type="presParOf" srcId="{1E43EBDC-B60E-4FD0-9D7F-4D4F66B38D29}" destId="{08B61364-4A1B-4147-801E-9F9392352CBF}" srcOrd="14" destOrd="0" presId="urn:microsoft.com/office/officeart/2005/8/layout/orgChart1"/>
    <dgm:cxn modelId="{CA018739-8DE3-4C3F-9573-9F259E24E0D8}" type="presParOf" srcId="{1E43EBDC-B60E-4FD0-9D7F-4D4F66B38D29}" destId="{6571E08E-5715-4278-997E-9690734862FE}" srcOrd="15" destOrd="0" presId="urn:microsoft.com/office/officeart/2005/8/layout/orgChart1"/>
    <dgm:cxn modelId="{2F0A8399-7E55-4064-8B91-0F63CCAA0D80}" type="presParOf" srcId="{6571E08E-5715-4278-997E-9690734862FE}" destId="{326F4E5A-312E-46A2-89C9-9F73F568F3D6}" srcOrd="0" destOrd="0" presId="urn:microsoft.com/office/officeart/2005/8/layout/orgChart1"/>
    <dgm:cxn modelId="{AB6A692F-8652-4235-8E97-D117D3FF290A}" type="presParOf" srcId="{326F4E5A-312E-46A2-89C9-9F73F568F3D6}" destId="{BE9E5925-D4D6-4724-ABF4-D1357EE635B0}" srcOrd="0" destOrd="0" presId="urn:microsoft.com/office/officeart/2005/8/layout/orgChart1"/>
    <dgm:cxn modelId="{F6C9BB9E-D3C6-4DA4-B5FC-840F92CE13C8}" type="presParOf" srcId="{326F4E5A-312E-46A2-89C9-9F73F568F3D6}" destId="{F1F71863-7EB6-4FA0-AAF5-12DF4A32BD52}" srcOrd="1" destOrd="0" presId="urn:microsoft.com/office/officeart/2005/8/layout/orgChart1"/>
    <dgm:cxn modelId="{A7F0BC84-5426-464E-AAFA-CC0861A70DAF}" type="presParOf" srcId="{6571E08E-5715-4278-997E-9690734862FE}" destId="{4A7D3917-7F61-4AA2-AC53-AF4F6C4F042D}" srcOrd="1" destOrd="0" presId="urn:microsoft.com/office/officeart/2005/8/layout/orgChart1"/>
    <dgm:cxn modelId="{9CB9EE43-771A-4AEB-8AF2-4FB67AA8451D}" type="presParOf" srcId="{6571E08E-5715-4278-997E-9690734862FE}" destId="{D716BECF-1C6B-4C08-9BD6-0D6242C9A8FF}" srcOrd="2" destOrd="0" presId="urn:microsoft.com/office/officeart/2005/8/layout/orgChart1"/>
    <dgm:cxn modelId="{36BE5197-8E89-4FA4-8952-AD4904C30F68}" type="presParOf" srcId="{DFDBC69A-D231-4B55-BC29-B1531BCB0464}" destId="{8CC83434-E7B3-46D9-8A53-4563EFF53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D6C8-AA4C-422E-AC6C-DCCC9F3F7C5B}">
      <dsp:nvSpPr>
        <dsp:cNvPr id="0" name=""/>
        <dsp:cNvSpPr/>
      </dsp:nvSpPr>
      <dsp:spPr>
        <a:xfrm>
          <a:off x="11441391" y="5350244"/>
          <a:ext cx="240110" cy="1015543"/>
        </a:xfrm>
        <a:custGeom>
          <a:avLst/>
          <a:gdLst/>
          <a:ahLst/>
          <a:cxnLst/>
          <a:rect l="0" t="0" r="0" b="0"/>
          <a:pathLst>
            <a:path>
              <a:moveTo>
                <a:pt x="240110" y="0"/>
              </a:moveTo>
              <a:lnTo>
                <a:pt x="240110" y="1015543"/>
              </a:lnTo>
              <a:lnTo>
                <a:pt x="0" y="10155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D3118-A7E8-4455-A17E-4456868FE5DD}">
      <dsp:nvSpPr>
        <dsp:cNvPr id="0" name=""/>
        <dsp:cNvSpPr/>
      </dsp:nvSpPr>
      <dsp:spPr>
        <a:xfrm>
          <a:off x="11681502" y="5350244"/>
          <a:ext cx="10465392" cy="2049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5862"/>
              </a:lnTo>
              <a:lnTo>
                <a:pt x="10465392" y="1825862"/>
              </a:lnTo>
              <a:lnTo>
                <a:pt x="10465392" y="20497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BA868-EB64-4711-B74E-C3D31328B396}">
      <dsp:nvSpPr>
        <dsp:cNvPr id="0" name=""/>
        <dsp:cNvSpPr/>
      </dsp:nvSpPr>
      <dsp:spPr>
        <a:xfrm>
          <a:off x="11681502" y="5350244"/>
          <a:ext cx="7778543" cy="2049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5862"/>
              </a:lnTo>
              <a:lnTo>
                <a:pt x="7778543" y="1825862"/>
              </a:lnTo>
              <a:lnTo>
                <a:pt x="7778543" y="20497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668E5-5AFB-467E-B4C5-FAE21D6B7C1A}">
      <dsp:nvSpPr>
        <dsp:cNvPr id="0" name=""/>
        <dsp:cNvSpPr/>
      </dsp:nvSpPr>
      <dsp:spPr>
        <a:xfrm>
          <a:off x="11681502" y="5350244"/>
          <a:ext cx="5191567" cy="2068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542"/>
              </a:lnTo>
              <a:lnTo>
                <a:pt x="5191567" y="1844542"/>
              </a:lnTo>
              <a:lnTo>
                <a:pt x="5191567" y="2068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4503B-669A-428C-8B43-D59448CE07C3}">
      <dsp:nvSpPr>
        <dsp:cNvPr id="0" name=""/>
        <dsp:cNvSpPr/>
      </dsp:nvSpPr>
      <dsp:spPr>
        <a:xfrm>
          <a:off x="11681502" y="5350244"/>
          <a:ext cx="2565428" cy="2068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542"/>
              </a:lnTo>
              <a:lnTo>
                <a:pt x="2565428" y="1844542"/>
              </a:lnTo>
              <a:lnTo>
                <a:pt x="2565428" y="2068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6FD62-57C0-4E32-BAD2-F05DD6E1917E}">
      <dsp:nvSpPr>
        <dsp:cNvPr id="0" name=""/>
        <dsp:cNvSpPr/>
      </dsp:nvSpPr>
      <dsp:spPr>
        <a:xfrm>
          <a:off x="11575072" y="5350244"/>
          <a:ext cx="91440" cy="2068446"/>
        </a:xfrm>
        <a:custGeom>
          <a:avLst/>
          <a:gdLst/>
          <a:ahLst/>
          <a:cxnLst/>
          <a:rect l="0" t="0" r="0" b="0"/>
          <a:pathLst>
            <a:path>
              <a:moveTo>
                <a:pt x="106429" y="0"/>
              </a:moveTo>
              <a:lnTo>
                <a:pt x="106429" y="1844542"/>
              </a:lnTo>
              <a:lnTo>
                <a:pt x="45720" y="1844542"/>
              </a:lnTo>
              <a:lnTo>
                <a:pt x="45720" y="2068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32AAE-35D6-496E-9D37-A52F8253B7D1}">
      <dsp:nvSpPr>
        <dsp:cNvPr id="0" name=""/>
        <dsp:cNvSpPr/>
      </dsp:nvSpPr>
      <dsp:spPr>
        <a:xfrm>
          <a:off x="8994653" y="5350244"/>
          <a:ext cx="2686848" cy="2068446"/>
        </a:xfrm>
        <a:custGeom>
          <a:avLst/>
          <a:gdLst/>
          <a:ahLst/>
          <a:cxnLst/>
          <a:rect l="0" t="0" r="0" b="0"/>
          <a:pathLst>
            <a:path>
              <a:moveTo>
                <a:pt x="2686848" y="0"/>
              </a:moveTo>
              <a:lnTo>
                <a:pt x="2686848" y="1844542"/>
              </a:lnTo>
              <a:lnTo>
                <a:pt x="0" y="1844542"/>
              </a:lnTo>
              <a:lnTo>
                <a:pt x="0" y="2068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DE7E2-541D-4085-AA2C-1E4D3199F98B}">
      <dsp:nvSpPr>
        <dsp:cNvPr id="0" name=""/>
        <dsp:cNvSpPr/>
      </dsp:nvSpPr>
      <dsp:spPr>
        <a:xfrm>
          <a:off x="6368515" y="5350244"/>
          <a:ext cx="5312987" cy="2068446"/>
        </a:xfrm>
        <a:custGeom>
          <a:avLst/>
          <a:gdLst/>
          <a:ahLst/>
          <a:cxnLst/>
          <a:rect l="0" t="0" r="0" b="0"/>
          <a:pathLst>
            <a:path>
              <a:moveTo>
                <a:pt x="5312987" y="0"/>
              </a:moveTo>
              <a:lnTo>
                <a:pt x="5312987" y="1844542"/>
              </a:lnTo>
              <a:lnTo>
                <a:pt x="0" y="1844542"/>
              </a:lnTo>
              <a:lnTo>
                <a:pt x="0" y="2068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841E4-2B43-4660-A1CA-54489D3B528F}">
      <dsp:nvSpPr>
        <dsp:cNvPr id="0" name=""/>
        <dsp:cNvSpPr/>
      </dsp:nvSpPr>
      <dsp:spPr>
        <a:xfrm>
          <a:off x="3742376" y="5350244"/>
          <a:ext cx="7939125" cy="2068446"/>
        </a:xfrm>
        <a:custGeom>
          <a:avLst/>
          <a:gdLst/>
          <a:ahLst/>
          <a:cxnLst/>
          <a:rect l="0" t="0" r="0" b="0"/>
          <a:pathLst>
            <a:path>
              <a:moveTo>
                <a:pt x="7939125" y="0"/>
              </a:moveTo>
              <a:lnTo>
                <a:pt x="7939125" y="1844542"/>
              </a:lnTo>
              <a:lnTo>
                <a:pt x="0" y="1844542"/>
              </a:lnTo>
              <a:lnTo>
                <a:pt x="0" y="2068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687A0-BEA9-4AFC-B3F3-0F5F756BF939}">
      <dsp:nvSpPr>
        <dsp:cNvPr id="0" name=""/>
        <dsp:cNvSpPr/>
      </dsp:nvSpPr>
      <dsp:spPr>
        <a:xfrm>
          <a:off x="1116237" y="5350244"/>
          <a:ext cx="10565264" cy="2068446"/>
        </a:xfrm>
        <a:custGeom>
          <a:avLst/>
          <a:gdLst/>
          <a:ahLst/>
          <a:cxnLst/>
          <a:rect l="0" t="0" r="0" b="0"/>
          <a:pathLst>
            <a:path>
              <a:moveTo>
                <a:pt x="10565264" y="0"/>
              </a:moveTo>
              <a:lnTo>
                <a:pt x="10565264" y="1844542"/>
              </a:lnTo>
              <a:lnTo>
                <a:pt x="0" y="1844542"/>
              </a:lnTo>
              <a:lnTo>
                <a:pt x="0" y="2068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36F6F-E55A-4B72-A1C8-42B33FCBF71E}">
      <dsp:nvSpPr>
        <dsp:cNvPr id="0" name=""/>
        <dsp:cNvSpPr/>
      </dsp:nvSpPr>
      <dsp:spPr>
        <a:xfrm>
          <a:off x="11635782" y="3490668"/>
          <a:ext cx="91440" cy="447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7973D-1A5E-4392-8123-97B06C3320F1}">
      <dsp:nvSpPr>
        <dsp:cNvPr id="0" name=""/>
        <dsp:cNvSpPr/>
      </dsp:nvSpPr>
      <dsp:spPr>
        <a:xfrm>
          <a:off x="10592337" y="2078899"/>
          <a:ext cx="2178330" cy="1411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Group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CEO</a:t>
          </a:r>
        </a:p>
      </dsp:txBody>
      <dsp:txXfrm>
        <a:off x="10592337" y="2078899"/>
        <a:ext cx="2178330" cy="1411768"/>
      </dsp:txXfrm>
    </dsp:sp>
    <dsp:sp modelId="{C2E4F8DF-5FBC-45DA-AB2E-91A0A202B7E7}">
      <dsp:nvSpPr>
        <dsp:cNvPr id="0" name=""/>
        <dsp:cNvSpPr/>
      </dsp:nvSpPr>
      <dsp:spPr>
        <a:xfrm>
          <a:off x="10592337" y="3938476"/>
          <a:ext cx="2178330" cy="1411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Managing Director</a:t>
          </a:r>
        </a:p>
      </dsp:txBody>
      <dsp:txXfrm>
        <a:off x="10592337" y="3938476"/>
        <a:ext cx="2178330" cy="1411768"/>
      </dsp:txXfrm>
    </dsp:sp>
    <dsp:sp modelId="{0A84646E-04CB-45E2-8D8B-7FFF2F5BCF6D}">
      <dsp:nvSpPr>
        <dsp:cNvPr id="0" name=""/>
        <dsp:cNvSpPr/>
      </dsp:nvSpPr>
      <dsp:spPr>
        <a:xfrm>
          <a:off x="27072" y="7418691"/>
          <a:ext cx="2178330" cy="1411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People Director</a:t>
          </a:r>
        </a:p>
      </dsp:txBody>
      <dsp:txXfrm>
        <a:off x="27072" y="7418691"/>
        <a:ext cx="2178330" cy="1411768"/>
      </dsp:txXfrm>
    </dsp:sp>
    <dsp:sp modelId="{9BB8300E-DD39-421D-8F64-731218E5B915}">
      <dsp:nvSpPr>
        <dsp:cNvPr id="0" name=""/>
        <dsp:cNvSpPr/>
      </dsp:nvSpPr>
      <dsp:spPr>
        <a:xfrm>
          <a:off x="2653211" y="7418691"/>
          <a:ext cx="2178330" cy="1411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Customer and Growth Director</a:t>
          </a:r>
        </a:p>
      </dsp:txBody>
      <dsp:txXfrm>
        <a:off x="2653211" y="7418691"/>
        <a:ext cx="2178330" cy="1411768"/>
      </dsp:txXfrm>
    </dsp:sp>
    <dsp:sp modelId="{DAEFA91B-D19F-4FA7-A2E2-06FF4F210AD7}">
      <dsp:nvSpPr>
        <dsp:cNvPr id="0" name=""/>
        <dsp:cNvSpPr/>
      </dsp:nvSpPr>
      <dsp:spPr>
        <a:xfrm>
          <a:off x="5279349" y="7418691"/>
          <a:ext cx="2178330" cy="1411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Transport Strategy Director</a:t>
          </a:r>
        </a:p>
      </dsp:txBody>
      <dsp:txXfrm>
        <a:off x="5279349" y="7418691"/>
        <a:ext cx="2178330" cy="1411768"/>
      </dsp:txXfrm>
    </dsp:sp>
    <dsp:sp modelId="{6A33EC94-C4A5-482B-83D5-9AC1501E09A8}">
      <dsp:nvSpPr>
        <dsp:cNvPr id="0" name=""/>
        <dsp:cNvSpPr/>
      </dsp:nvSpPr>
      <dsp:spPr>
        <a:xfrm>
          <a:off x="7905488" y="7418691"/>
          <a:ext cx="2178330" cy="1411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Chief Network Officer </a:t>
          </a:r>
        </a:p>
      </dsp:txBody>
      <dsp:txXfrm>
        <a:off x="7905488" y="7418691"/>
        <a:ext cx="2178330" cy="1411768"/>
      </dsp:txXfrm>
    </dsp:sp>
    <dsp:sp modelId="{E33D6928-D07D-4B2C-BD44-020929489196}">
      <dsp:nvSpPr>
        <dsp:cNvPr id="0" name=""/>
        <dsp:cNvSpPr/>
      </dsp:nvSpPr>
      <dsp:spPr>
        <a:xfrm>
          <a:off x="10531627" y="7418691"/>
          <a:ext cx="2178330" cy="1411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Chief Transformation Officer</a:t>
          </a:r>
        </a:p>
      </dsp:txBody>
      <dsp:txXfrm>
        <a:off x="10531627" y="7418691"/>
        <a:ext cx="2178330" cy="1411768"/>
      </dsp:txXfrm>
    </dsp:sp>
    <dsp:sp modelId="{9E82AC55-62EA-495E-9CEA-CD837ECDF52A}">
      <dsp:nvSpPr>
        <dsp:cNvPr id="0" name=""/>
        <dsp:cNvSpPr/>
      </dsp:nvSpPr>
      <dsp:spPr>
        <a:xfrm>
          <a:off x="13157765" y="7418691"/>
          <a:ext cx="2178330" cy="1411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Head of </a:t>
          </a:r>
          <a:r>
            <a:rPr lang="en-GB" sz="2400" b="1" kern="120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Strategic Comms</a:t>
          </a:r>
          <a:endParaRPr lang="en-GB" sz="2400" b="1" kern="1200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sp:txBody>
      <dsp:txXfrm>
        <a:off x="13157765" y="7418691"/>
        <a:ext cx="2178330" cy="1411768"/>
      </dsp:txXfrm>
    </dsp:sp>
    <dsp:sp modelId="{F1006997-469F-45C4-8126-0AE15831D1BB}">
      <dsp:nvSpPr>
        <dsp:cNvPr id="0" name=""/>
        <dsp:cNvSpPr/>
      </dsp:nvSpPr>
      <dsp:spPr>
        <a:xfrm>
          <a:off x="15783904" y="7418691"/>
          <a:ext cx="2178330" cy="1411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Deputy Director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Finance</a:t>
          </a:r>
        </a:p>
      </dsp:txBody>
      <dsp:txXfrm>
        <a:off x="15783904" y="7418691"/>
        <a:ext cx="2178330" cy="1411768"/>
      </dsp:txXfrm>
    </dsp:sp>
    <dsp:sp modelId="{71792903-7F10-41F6-9F82-33AA33429EAF}">
      <dsp:nvSpPr>
        <dsp:cNvPr id="0" name=""/>
        <dsp:cNvSpPr/>
      </dsp:nvSpPr>
      <dsp:spPr>
        <a:xfrm>
          <a:off x="18393836" y="7400011"/>
          <a:ext cx="2132419" cy="1376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rgbClr val="000000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Deputy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rgbClr val="000000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Director Corporate Services</a:t>
          </a:r>
        </a:p>
      </dsp:txBody>
      <dsp:txXfrm>
        <a:off x="18393836" y="7400011"/>
        <a:ext cx="2132419" cy="1376796"/>
      </dsp:txXfrm>
    </dsp:sp>
    <dsp:sp modelId="{B6022D2F-FECA-4CBD-9B19-F2B60956C822}">
      <dsp:nvSpPr>
        <dsp:cNvPr id="0" name=""/>
        <dsp:cNvSpPr/>
      </dsp:nvSpPr>
      <dsp:spPr>
        <a:xfrm>
          <a:off x="20974064" y="7400011"/>
          <a:ext cx="2345661" cy="1401426"/>
        </a:xfrm>
        <a:prstGeom prst="rect">
          <a:avLst/>
        </a:prstGeom>
        <a:solidFill>
          <a:srgbClr val="FFDA4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GB" sz="2400" b="1" kern="1200" dirty="0">
            <a:solidFill>
              <a:srgbClr val="000000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GB" sz="2400" b="1" kern="1200" dirty="0">
            <a:solidFill>
              <a:srgbClr val="000000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rgbClr val="000000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Head of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rgbClr val="000000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Audit</a:t>
          </a:r>
          <a:r>
            <a:rPr lang="en-GB" sz="2400" b="1" kern="1200">
              <a:solidFill>
                <a:srgbClr val="000000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, Risk </a:t>
          </a:r>
          <a:r>
            <a:rPr lang="en-GB" sz="2400" b="1" kern="1200" dirty="0">
              <a:solidFill>
                <a:srgbClr val="000000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and Assurance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GB" sz="2400" b="1" kern="1200" dirty="0">
            <a:solidFill>
              <a:srgbClr val="000000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GB" sz="2400" b="1" kern="1200" dirty="0">
            <a:solidFill>
              <a:srgbClr val="000000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sp:txBody>
      <dsp:txXfrm>
        <a:off x="20974064" y="7400011"/>
        <a:ext cx="2345661" cy="1401426"/>
      </dsp:txXfrm>
    </dsp:sp>
    <dsp:sp modelId="{93E6E565-9E14-4296-8E02-084C686E02CB}">
      <dsp:nvSpPr>
        <dsp:cNvPr id="0" name=""/>
        <dsp:cNvSpPr/>
      </dsp:nvSpPr>
      <dsp:spPr>
        <a:xfrm>
          <a:off x="9095730" y="5779372"/>
          <a:ext cx="2345661" cy="1172830"/>
        </a:xfrm>
        <a:prstGeom prst="rect">
          <a:avLst/>
        </a:prstGeom>
        <a:solidFill>
          <a:srgbClr val="FFDA4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1" kern="1200" dirty="0">
              <a:solidFill>
                <a:srgbClr val="000000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Executive Office</a:t>
          </a:r>
        </a:p>
      </dsp:txBody>
      <dsp:txXfrm>
        <a:off x="9095730" y="5779372"/>
        <a:ext cx="2345661" cy="1172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61364-4A1B-4147-801E-9F9392352CBF}">
      <dsp:nvSpPr>
        <dsp:cNvPr id="0" name=""/>
        <dsp:cNvSpPr/>
      </dsp:nvSpPr>
      <dsp:spPr>
        <a:xfrm>
          <a:off x="11665296" y="4930313"/>
          <a:ext cx="10432907" cy="517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67"/>
              </a:lnTo>
              <a:lnTo>
                <a:pt x="10432907" y="258667"/>
              </a:lnTo>
              <a:lnTo>
                <a:pt x="10432907" y="517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841C0-94D7-4636-B517-3182529A58FC}">
      <dsp:nvSpPr>
        <dsp:cNvPr id="0" name=""/>
        <dsp:cNvSpPr/>
      </dsp:nvSpPr>
      <dsp:spPr>
        <a:xfrm>
          <a:off x="11665296" y="4930313"/>
          <a:ext cx="7452076" cy="517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67"/>
              </a:lnTo>
              <a:lnTo>
                <a:pt x="7452076" y="258667"/>
              </a:lnTo>
              <a:lnTo>
                <a:pt x="7452076" y="517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3B67B-491F-4E88-B8C3-8A5C2A425049}">
      <dsp:nvSpPr>
        <dsp:cNvPr id="0" name=""/>
        <dsp:cNvSpPr/>
      </dsp:nvSpPr>
      <dsp:spPr>
        <a:xfrm>
          <a:off x="11665296" y="4930313"/>
          <a:ext cx="4471245" cy="517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67"/>
              </a:lnTo>
              <a:lnTo>
                <a:pt x="4471245" y="258667"/>
              </a:lnTo>
              <a:lnTo>
                <a:pt x="4471245" y="517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7DAAE-B856-4136-8EC9-97CF4B3E8593}">
      <dsp:nvSpPr>
        <dsp:cNvPr id="0" name=""/>
        <dsp:cNvSpPr/>
      </dsp:nvSpPr>
      <dsp:spPr>
        <a:xfrm>
          <a:off x="11665296" y="4930313"/>
          <a:ext cx="1490415" cy="517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67"/>
              </a:lnTo>
              <a:lnTo>
                <a:pt x="1490415" y="258667"/>
              </a:lnTo>
              <a:lnTo>
                <a:pt x="1490415" y="517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F4776-DC14-447F-8E29-113E2FCB4774}">
      <dsp:nvSpPr>
        <dsp:cNvPr id="0" name=""/>
        <dsp:cNvSpPr/>
      </dsp:nvSpPr>
      <dsp:spPr>
        <a:xfrm>
          <a:off x="10174880" y="4930313"/>
          <a:ext cx="1490415" cy="517334"/>
        </a:xfrm>
        <a:custGeom>
          <a:avLst/>
          <a:gdLst/>
          <a:ahLst/>
          <a:cxnLst/>
          <a:rect l="0" t="0" r="0" b="0"/>
          <a:pathLst>
            <a:path>
              <a:moveTo>
                <a:pt x="1490415" y="0"/>
              </a:moveTo>
              <a:lnTo>
                <a:pt x="1490415" y="258667"/>
              </a:lnTo>
              <a:lnTo>
                <a:pt x="0" y="258667"/>
              </a:lnTo>
              <a:lnTo>
                <a:pt x="0" y="517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DBAAD-0623-4A8A-9617-803CE032834C}">
      <dsp:nvSpPr>
        <dsp:cNvPr id="0" name=""/>
        <dsp:cNvSpPr/>
      </dsp:nvSpPr>
      <dsp:spPr>
        <a:xfrm>
          <a:off x="7194050" y="4930313"/>
          <a:ext cx="4471245" cy="517334"/>
        </a:xfrm>
        <a:custGeom>
          <a:avLst/>
          <a:gdLst/>
          <a:ahLst/>
          <a:cxnLst/>
          <a:rect l="0" t="0" r="0" b="0"/>
          <a:pathLst>
            <a:path>
              <a:moveTo>
                <a:pt x="4471245" y="0"/>
              </a:moveTo>
              <a:lnTo>
                <a:pt x="4471245" y="258667"/>
              </a:lnTo>
              <a:lnTo>
                <a:pt x="0" y="258667"/>
              </a:lnTo>
              <a:lnTo>
                <a:pt x="0" y="517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6BA80-F3E5-46DA-8BFF-6AA1EE1E1F93}">
      <dsp:nvSpPr>
        <dsp:cNvPr id="0" name=""/>
        <dsp:cNvSpPr/>
      </dsp:nvSpPr>
      <dsp:spPr>
        <a:xfrm>
          <a:off x="4213219" y="4930313"/>
          <a:ext cx="7452076" cy="517334"/>
        </a:xfrm>
        <a:custGeom>
          <a:avLst/>
          <a:gdLst/>
          <a:ahLst/>
          <a:cxnLst/>
          <a:rect l="0" t="0" r="0" b="0"/>
          <a:pathLst>
            <a:path>
              <a:moveTo>
                <a:pt x="7452076" y="0"/>
              </a:moveTo>
              <a:lnTo>
                <a:pt x="7452076" y="258667"/>
              </a:lnTo>
              <a:lnTo>
                <a:pt x="0" y="258667"/>
              </a:lnTo>
              <a:lnTo>
                <a:pt x="0" y="517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CF030-969E-4294-8086-466D56F0BD85}">
      <dsp:nvSpPr>
        <dsp:cNvPr id="0" name=""/>
        <dsp:cNvSpPr/>
      </dsp:nvSpPr>
      <dsp:spPr>
        <a:xfrm>
          <a:off x="1232388" y="4930313"/>
          <a:ext cx="10432907" cy="517334"/>
        </a:xfrm>
        <a:custGeom>
          <a:avLst/>
          <a:gdLst/>
          <a:ahLst/>
          <a:cxnLst/>
          <a:rect l="0" t="0" r="0" b="0"/>
          <a:pathLst>
            <a:path>
              <a:moveTo>
                <a:pt x="10432907" y="0"/>
              </a:moveTo>
              <a:lnTo>
                <a:pt x="10432907" y="258667"/>
              </a:lnTo>
              <a:lnTo>
                <a:pt x="0" y="258667"/>
              </a:lnTo>
              <a:lnTo>
                <a:pt x="0" y="517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3DC07-96F7-4E24-898E-5A255B0C7720}">
      <dsp:nvSpPr>
        <dsp:cNvPr id="0" name=""/>
        <dsp:cNvSpPr/>
      </dsp:nvSpPr>
      <dsp:spPr>
        <a:xfrm>
          <a:off x="10433547" y="3698565"/>
          <a:ext cx="2463496" cy="1231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8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Chief Network Officer </a:t>
          </a:r>
        </a:p>
      </dsp:txBody>
      <dsp:txXfrm>
        <a:off x="10433547" y="3698565"/>
        <a:ext cx="2463496" cy="1231748"/>
      </dsp:txXfrm>
    </dsp:sp>
    <dsp:sp modelId="{6A33EC94-C4A5-482B-83D5-9AC1501E09A8}">
      <dsp:nvSpPr>
        <dsp:cNvPr id="0" name=""/>
        <dsp:cNvSpPr/>
      </dsp:nvSpPr>
      <dsp:spPr>
        <a:xfrm>
          <a:off x="640" y="5447648"/>
          <a:ext cx="2463496" cy="1231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Rail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b="1" kern="1200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sp:txBody>
      <dsp:txXfrm>
        <a:off x="640" y="5447648"/>
        <a:ext cx="2463496" cy="1231748"/>
      </dsp:txXfrm>
    </dsp:sp>
    <dsp:sp modelId="{9E82AC55-62EA-495E-9CEA-CD837ECDF52A}">
      <dsp:nvSpPr>
        <dsp:cNvPr id="0" name=""/>
        <dsp:cNvSpPr/>
      </dsp:nvSpPr>
      <dsp:spPr>
        <a:xfrm>
          <a:off x="2981471" y="5447648"/>
          <a:ext cx="2463496" cy="1231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Metrolink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b="1" kern="1200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sp:txBody>
      <dsp:txXfrm>
        <a:off x="2981471" y="5447648"/>
        <a:ext cx="2463496" cy="1231748"/>
      </dsp:txXfrm>
    </dsp:sp>
    <dsp:sp modelId="{0A84646E-04CB-45E2-8D8B-7FFF2F5BCF6D}">
      <dsp:nvSpPr>
        <dsp:cNvPr id="0" name=""/>
        <dsp:cNvSpPr/>
      </dsp:nvSpPr>
      <dsp:spPr>
        <a:xfrm>
          <a:off x="5962301" y="5447648"/>
          <a:ext cx="2463496" cy="1231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8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Active Travel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b="1" kern="1200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sp:txBody>
      <dsp:txXfrm>
        <a:off x="5962301" y="5447648"/>
        <a:ext cx="2463496" cy="1231748"/>
      </dsp:txXfrm>
    </dsp:sp>
    <dsp:sp modelId="{4E65F18E-2F83-4625-B6A1-8FD42FCFA52A}">
      <dsp:nvSpPr>
        <dsp:cNvPr id="0" name=""/>
        <dsp:cNvSpPr/>
      </dsp:nvSpPr>
      <dsp:spPr>
        <a:xfrm>
          <a:off x="8943132" y="5447648"/>
          <a:ext cx="2463496" cy="1231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Bus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sp:txBody>
      <dsp:txXfrm>
        <a:off x="8943132" y="5447648"/>
        <a:ext cx="2463496" cy="1231748"/>
      </dsp:txXfrm>
    </dsp:sp>
    <dsp:sp modelId="{F1006997-469F-45C4-8126-0AE15831D1BB}">
      <dsp:nvSpPr>
        <dsp:cNvPr id="0" name=""/>
        <dsp:cNvSpPr/>
      </dsp:nvSpPr>
      <dsp:spPr>
        <a:xfrm>
          <a:off x="11923963" y="5447648"/>
          <a:ext cx="2463496" cy="1231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8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Highways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b="1" kern="1200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sp:txBody>
      <dsp:txXfrm>
        <a:off x="11923963" y="5447648"/>
        <a:ext cx="2463496" cy="1231748"/>
      </dsp:txXfrm>
    </dsp:sp>
    <dsp:sp modelId="{9BB8300E-DD39-421D-8F64-731218E5B915}">
      <dsp:nvSpPr>
        <dsp:cNvPr id="0" name=""/>
        <dsp:cNvSpPr/>
      </dsp:nvSpPr>
      <dsp:spPr>
        <a:xfrm>
          <a:off x="14904793" y="5447648"/>
          <a:ext cx="2463496" cy="1231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800" b="1" kern="1200" dirty="0">
              <a:solidFill>
                <a:schemeClr val="tx1"/>
              </a:solidFill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Health &amp; Safety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b="1" kern="1200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sp:txBody>
      <dsp:txXfrm>
        <a:off x="14904793" y="5447648"/>
        <a:ext cx="2463496" cy="1231748"/>
      </dsp:txXfrm>
    </dsp:sp>
    <dsp:sp modelId="{DAEFA91B-D19F-4FA7-A2E2-06FF4F210AD7}">
      <dsp:nvSpPr>
        <dsp:cNvPr id="0" name=""/>
        <dsp:cNvSpPr/>
      </dsp:nvSpPr>
      <dsp:spPr>
        <a:xfrm>
          <a:off x="17885624" y="5447648"/>
          <a:ext cx="2463496" cy="1231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Facilities Management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b="1" kern="1200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sp:txBody>
      <dsp:txXfrm>
        <a:off x="17885624" y="5447648"/>
        <a:ext cx="2463496" cy="1231748"/>
      </dsp:txXfrm>
    </dsp:sp>
    <dsp:sp modelId="{BE9E5925-D4D6-4724-ABF4-D1357EE635B0}">
      <dsp:nvSpPr>
        <dsp:cNvPr id="0" name=""/>
        <dsp:cNvSpPr/>
      </dsp:nvSpPr>
      <dsp:spPr>
        <a:xfrm>
          <a:off x="20866454" y="5447648"/>
          <a:ext cx="2463496" cy="1231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metta" panose="020B0603020203030204" pitchFamily="34" charset="0"/>
              <a:ea typeface="Calmetta" panose="020B0603020203030204" pitchFamily="34" charset="0"/>
              <a:cs typeface="Calmetta" panose="020B0603020203030204" pitchFamily="34" charset="0"/>
            </a:rPr>
            <a:t>Infra Pipeline Prog.  and Projects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GB" sz="1600" b="1" kern="1200" dirty="0">
            <a:solidFill>
              <a:schemeClr val="tx1"/>
            </a:solidFill>
            <a:latin typeface="Calmetta" panose="020B0603020203030204" pitchFamily="34" charset="0"/>
            <a:ea typeface="Calmetta" panose="020B0603020203030204" pitchFamily="34" charset="0"/>
            <a:cs typeface="Calmetta" panose="020B0603020203030204" pitchFamily="34" charset="0"/>
          </a:endParaRPr>
        </a:p>
      </dsp:txBody>
      <dsp:txXfrm>
        <a:off x="20866454" y="5447648"/>
        <a:ext cx="2463496" cy="1231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0E471-2E15-4068-9DEE-3FE3E9EB432B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3203C-68F7-45A1-B7CD-CDB77EC7E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6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1pPr>
    <a:lvl2pPr marL="554492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2pPr>
    <a:lvl3pPr marL="1108984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3pPr>
    <a:lvl4pPr marL="1663476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4pPr>
    <a:lvl5pPr marL="2217969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5pPr>
    <a:lvl6pPr marL="2772461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6pPr>
    <a:lvl7pPr marL="3326953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7pPr>
    <a:lvl8pPr marL="3881445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8pPr>
    <a:lvl9pPr marL="4435937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ulllog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2408" cy="137150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6E016A2-E199-1FC2-FA05-1F634F0B5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675" y="4775264"/>
            <a:ext cx="16701448" cy="369321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19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A156442-E153-BB9F-F98E-D3144C6D3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675" y="8652631"/>
            <a:ext cx="16701448" cy="25639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800">
                <a:solidFill>
                  <a:schemeClr val="tx1"/>
                </a:solidFill>
              </a:defRPr>
            </a:lvl1pPr>
            <a:lvl2pPr marL="914358" indent="0" algn="ctr">
              <a:buNone/>
              <a:defRPr sz="4000"/>
            </a:lvl2pPr>
            <a:lvl3pPr marL="1828716" indent="0" algn="ctr">
              <a:buNone/>
              <a:defRPr sz="3600"/>
            </a:lvl3pPr>
            <a:lvl4pPr marL="2743072" indent="0" algn="ctr">
              <a:buNone/>
              <a:defRPr sz="3199"/>
            </a:lvl4pPr>
            <a:lvl5pPr marL="3657430" indent="0" algn="ctr">
              <a:buNone/>
              <a:defRPr sz="3199"/>
            </a:lvl5pPr>
            <a:lvl6pPr marL="4571788" indent="0" algn="ctr">
              <a:buNone/>
              <a:defRPr sz="3199"/>
            </a:lvl6pPr>
            <a:lvl7pPr marL="5486146" indent="0" algn="ctr">
              <a:buNone/>
              <a:defRPr sz="3199"/>
            </a:lvl7pPr>
            <a:lvl8pPr marL="6400503" indent="0" algn="ctr">
              <a:buNone/>
              <a:defRPr sz="3199"/>
            </a:lvl8pPr>
            <a:lvl9pPr marL="7314860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25D092D-4942-D4DE-A508-8CE796A5B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0" y="11810664"/>
            <a:ext cx="9868502" cy="19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yellow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965"/>
            <a:ext cx="24382408" cy="13715035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7D998EC-827E-741E-C374-39B4040B59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6BF8882-B514-11BB-CCE1-1786A70B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6" y="1014646"/>
            <a:ext cx="23162419" cy="15760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B71E88B5-1C5B-AD59-C928-23B089E941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21198581" cy="812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2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yellow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2408" cy="13715035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5045E5B-C1EB-C91A-48A7-10B3385008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3CE481-6C47-DFF0-309C-F0303DB4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6" y="1014646"/>
            <a:ext cx="23162419" cy="15760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CD84A1AE-6470-4064-4D9D-2978CBB890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21198581" cy="812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8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yellow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AD11A4-D741-5870-8821-52CEDB42C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965"/>
            <a:ext cx="24382408" cy="13715035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20AD9BF-8B9E-BFED-15B9-B9230A48F5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F7E00BB-77CE-4A89-5D3D-F39DB8EE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6" y="1014646"/>
            <a:ext cx="23162419" cy="15760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99EFB73-7460-9D44-C822-2E363820CA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21198581" cy="812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97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_L1Tex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" y="20349"/>
            <a:ext cx="24382413" cy="13715035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7BC4D012-2FD7-FF88-36D9-D7A4685FB3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204255" y="3364743"/>
            <a:ext cx="11558201" cy="8125287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7882FE-226D-C9DF-27B6-10CC44F8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255" y="1014646"/>
            <a:ext cx="11558201" cy="157600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35A27AF-6053-FB8E-3AD0-E35F01D3DC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2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_L2Tex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65"/>
            <a:ext cx="24382408" cy="13715035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AA432CA9-A188-C053-E867-5A39776CD2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204255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FBF8AE-B0B5-DCA7-F0C5-A4D293A2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255" y="1014646"/>
            <a:ext cx="11591170" cy="157600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7D95D4E-CB2C-3392-345F-D675DE5819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EABFA3-EC69-A4B7-E91A-FF15BF955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9261"/>
          <a:stretch/>
        </p:blipFill>
        <p:spPr>
          <a:xfrm>
            <a:off x="-266178" y="6785992"/>
            <a:ext cx="22835248" cy="137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6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_L3Tex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29"/>
            <a:ext cx="24394312" cy="1372173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A3B1FF4-5DA0-BBBB-2068-37DADC0719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204255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8A0E76-533F-646A-FFC3-A00BF5BA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255" y="1014646"/>
            <a:ext cx="11591170" cy="157600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B2D1554-AA28-DD19-CEBD-0A8FE17DFD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9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_L1Text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0" y="34320"/>
            <a:ext cx="24382413" cy="1371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C16E1-2C8D-4A0D-2910-5346F5C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7" y="1014646"/>
            <a:ext cx="11591170" cy="157600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65B0BB-3AA7-E9F0-F8CC-DDACE21FE7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5FCDB23-F8E1-0910-3791-87135062CA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0" y="11614849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_L2Text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58" y="0"/>
            <a:ext cx="24382408" cy="1371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C16E1-2C8D-4A0D-2910-5346F5C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7" y="1014646"/>
            <a:ext cx="11591170" cy="157600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E4A56EC9-6569-C41D-1F9B-A393D59A5A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6530680-3198-096B-0B9F-AA69189C40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0" y="11614849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0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_L3Text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4320"/>
            <a:ext cx="24382408" cy="1371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C16E1-2C8D-4A0D-2910-5346F5C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7" y="1014646"/>
            <a:ext cx="11591170" cy="157600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C9D31407-2660-7903-EF1D-17A0DC3D15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479E857-294D-7777-67D8-D926D3E4E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0" y="11614849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65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1_L1Tex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" y="20349"/>
            <a:ext cx="24382413" cy="13715035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7BC4D012-2FD7-FF88-36D9-D7A4685FB3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204255" y="3364743"/>
            <a:ext cx="11558201" cy="8125287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7882FE-226D-C9DF-27B6-10CC44F8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255" y="1014646"/>
            <a:ext cx="11558201" cy="157600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1BA4820-7EE1-7941-917C-EC476B9BF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0" y="11614849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ulllog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965"/>
            <a:ext cx="24382408" cy="13715035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EE5F5E-DFFD-D0C2-93A6-0BC456D8A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0" y="11810664"/>
            <a:ext cx="9868502" cy="19053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C7A874-DFE2-F99F-A0E6-0A62FFD58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675" y="4775264"/>
            <a:ext cx="16701448" cy="369321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19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948E5A-DB34-2C64-7CC9-D2D6F2631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675" y="8652631"/>
            <a:ext cx="16701448" cy="25639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800">
                <a:solidFill>
                  <a:schemeClr val="tx1"/>
                </a:solidFill>
              </a:defRPr>
            </a:lvl1pPr>
            <a:lvl2pPr marL="914358" indent="0" algn="ctr">
              <a:buNone/>
              <a:defRPr sz="4000"/>
            </a:lvl2pPr>
            <a:lvl3pPr marL="1828716" indent="0" algn="ctr">
              <a:buNone/>
              <a:defRPr sz="3600"/>
            </a:lvl3pPr>
            <a:lvl4pPr marL="2743072" indent="0" algn="ctr">
              <a:buNone/>
              <a:defRPr sz="3199"/>
            </a:lvl4pPr>
            <a:lvl5pPr marL="3657430" indent="0" algn="ctr">
              <a:buNone/>
              <a:defRPr sz="3199"/>
            </a:lvl5pPr>
            <a:lvl6pPr marL="4571788" indent="0" algn="ctr">
              <a:buNone/>
              <a:defRPr sz="3199"/>
            </a:lvl6pPr>
            <a:lvl7pPr marL="5486146" indent="0" algn="ctr">
              <a:buNone/>
              <a:defRPr sz="3199"/>
            </a:lvl7pPr>
            <a:lvl8pPr marL="6400503" indent="0" algn="ctr">
              <a:buNone/>
              <a:defRPr sz="3199"/>
            </a:lvl8pPr>
            <a:lvl9pPr marL="7314860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046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1_L2Tex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65"/>
            <a:ext cx="24382408" cy="13715035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AA432CA9-A188-C053-E867-5A39776CD2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204255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FBF8AE-B0B5-DCA7-F0C5-A4D293A2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255" y="1014646"/>
            <a:ext cx="11591170" cy="157600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2C1400-6A08-675B-8CFF-B79A5D58AC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0" y="11614849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4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1_L3Tex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29"/>
            <a:ext cx="24394312" cy="1372173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A3B1FF4-5DA0-BBBB-2068-37DADC0719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204255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8A0E76-533F-646A-FFC3-A00BF5BA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255" y="1014646"/>
            <a:ext cx="11591170" cy="157600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1480EEE-5F57-6479-F793-717E7B31E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0" y="11614849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07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1_L1Text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0" y="34320"/>
            <a:ext cx="24382413" cy="1371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C16E1-2C8D-4A0D-2910-5346F5C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7" y="1014646"/>
            <a:ext cx="11591170" cy="157600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65B0BB-3AA7-E9F0-F8CC-DDACE21FE7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FBD3FC7-B4D3-DF56-AA00-E5C14EE360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41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1_L2Text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58" y="0"/>
            <a:ext cx="24382408" cy="1371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C16E1-2C8D-4A0D-2910-5346F5C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7" y="1014646"/>
            <a:ext cx="11591170" cy="157600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E4A56EC9-6569-C41D-1F9B-A393D59A5A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46ED54-66A4-059D-5721-9D4BC06201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41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1_L3Text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4320"/>
            <a:ext cx="24382408" cy="1371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C16E1-2C8D-4A0D-2910-5346F5C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7" y="1014646"/>
            <a:ext cx="11591170" cy="157600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C9D31407-2660-7903-EF1D-17A0DC3D15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5CD266A-0772-E351-7AF8-178F89189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57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L1Text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71"/>
            <a:ext cx="24382413" cy="1371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C16E1-2C8D-4A0D-2910-5346F5C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7" y="1014646"/>
            <a:ext cx="11591170" cy="157600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65B0BB-3AA7-E9F0-F8CC-DDACE21FE7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21A578-9964-DEE8-A370-D1EA80F5F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139407" y="12276427"/>
            <a:ext cx="7281777" cy="14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63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L2Text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54874"/>
            <a:ext cx="24382408" cy="1371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C16E1-2C8D-4A0D-2910-5346F5C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7" y="1014646"/>
            <a:ext cx="11591170" cy="157600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E4A56EC9-6569-C41D-1F9B-A393D59A5A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EF01C1-278E-625E-C459-CA2D80191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139407" y="12276427"/>
            <a:ext cx="7281777" cy="14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52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L3Text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91399"/>
            <a:ext cx="24382408" cy="1371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C16E1-2C8D-4A0D-2910-5346F5C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7" y="1014646"/>
            <a:ext cx="11591170" cy="157600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C9D31407-2660-7903-EF1D-17A0DC3D15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08037C-7451-C312-4895-C42B3C5309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139407" y="12276427"/>
            <a:ext cx="7281777" cy="14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02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L1Tex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48"/>
            <a:ext cx="24382413" cy="137150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EFB4F3-2B3D-53FD-1441-307AFE30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255" y="1014646"/>
            <a:ext cx="11591170" cy="157600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1E569CF-565E-F93A-8894-64F5BB3902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204255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7342B17-1623-29A9-A429-AEE1C8145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139407" y="12276427"/>
            <a:ext cx="7281777" cy="14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4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L2Tex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54874"/>
            <a:ext cx="24382408" cy="137150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4CA810-A9F0-DF4F-47AB-D3D9FE97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255" y="1014646"/>
            <a:ext cx="11591170" cy="157600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901401D-D3C6-2557-0FAC-C08C637BA4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204255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4F425B7-4F8A-84BC-D04A-AB71CD399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139407" y="12276427"/>
            <a:ext cx="7281777" cy="14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0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ulllog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7C57BC-FAF3-FD53-E7FE-BB8DD461B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65"/>
            <a:ext cx="24382408" cy="1371503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12103EF-927A-6522-F5E2-42608B23B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675" y="4775264"/>
            <a:ext cx="16701448" cy="369321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19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3B9C17E-19A9-34B3-536C-D5BC55F1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675" y="8652631"/>
            <a:ext cx="16701448" cy="25639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800">
                <a:solidFill>
                  <a:schemeClr val="tx1"/>
                </a:solidFill>
              </a:defRPr>
            </a:lvl1pPr>
            <a:lvl2pPr marL="914358" indent="0" algn="ctr">
              <a:buNone/>
              <a:defRPr sz="4000"/>
            </a:lvl2pPr>
            <a:lvl3pPr marL="1828716" indent="0" algn="ctr">
              <a:buNone/>
              <a:defRPr sz="3600"/>
            </a:lvl3pPr>
            <a:lvl4pPr marL="2743072" indent="0" algn="ctr">
              <a:buNone/>
              <a:defRPr sz="3199"/>
            </a:lvl4pPr>
            <a:lvl5pPr marL="3657430" indent="0" algn="ctr">
              <a:buNone/>
              <a:defRPr sz="3199"/>
            </a:lvl5pPr>
            <a:lvl6pPr marL="4571788" indent="0" algn="ctr">
              <a:buNone/>
              <a:defRPr sz="3199"/>
            </a:lvl6pPr>
            <a:lvl7pPr marL="5486146" indent="0" algn="ctr">
              <a:buNone/>
              <a:defRPr sz="3199"/>
            </a:lvl7pPr>
            <a:lvl8pPr marL="6400503" indent="0" algn="ctr">
              <a:buNone/>
              <a:defRPr sz="3199"/>
            </a:lvl8pPr>
            <a:lvl9pPr marL="7314860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E36D01A-D34B-3DDB-3605-C9E381C1E5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0" y="11810664"/>
            <a:ext cx="9868502" cy="19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06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L3Tex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24382408" cy="137150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F1C8CE6-6C6C-FD98-CCBB-A2BAF70DD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255" y="1014646"/>
            <a:ext cx="11591170" cy="157600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C86E92-9D85-EC23-BC14-73B150A3F0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204255" y="3364743"/>
            <a:ext cx="11591170" cy="8125287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8ACD333-49A1-B3DE-3128-A4FE41229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139407" y="12276427"/>
            <a:ext cx="7281777" cy="14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31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ADF32E50-0A7D-4105-6D7C-23A94B5914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965"/>
            <a:ext cx="24382413" cy="1371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C16E1-2C8D-4A0D-2910-5346F5C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6" y="1014646"/>
            <a:ext cx="23162419" cy="15760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65B0BB-3AA7-E9F0-F8CC-DDACE21FE7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21198581" cy="812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0701F0E-3A01-2A14-D739-2098C2C35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0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AA9944-78E3-B66F-0947-9A7E2FBC1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24382408" cy="137150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DA2FD7-530C-E3AA-36A2-F92BCEE0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6" y="1014646"/>
            <a:ext cx="23162419" cy="15760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C9F5D7-97AA-EEFA-8906-6AE19355C1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21198581" cy="812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7E73AEA-D8BF-00D3-51DC-737493BBD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82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39EC1-6D09-8357-B9A7-545866FCF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24382408" cy="137150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181F74C-5875-DF3F-BF4F-62C795CF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6" y="1014646"/>
            <a:ext cx="23162419" cy="15760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071F28BE-5A8C-EB39-85AC-1E1168928A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21198581" cy="812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D9241BE-E6C8-13A7-0D52-55DF6809D1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72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ADF32E50-0A7D-4105-6D7C-23A94B5914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965"/>
            <a:ext cx="24382413" cy="1371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C16E1-2C8D-4A0D-2910-5346F5C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6" y="1014646"/>
            <a:ext cx="23162419" cy="15760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65B0BB-3AA7-E9F0-F8CC-DDACE21FE7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21198581" cy="812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01EC6A2-BA14-C050-2328-926B7C07D5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0" y="11614849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93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AA9944-78E3-B66F-0947-9A7E2FBC1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24382408" cy="137150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DA2FD7-530C-E3AA-36A2-F92BCEE0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6" y="1014646"/>
            <a:ext cx="23162419" cy="15760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C9F5D7-97AA-EEFA-8906-6AE19355C1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21198581" cy="812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A934733-01CA-C3B2-3FD5-2D3BF9855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0" y="11614849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42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39EC1-6D09-8357-B9A7-545866FCF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24382408" cy="137150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181F74C-5875-DF3F-BF4F-62C795CF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6" y="1014646"/>
            <a:ext cx="23162419" cy="15760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071F28BE-5A8C-EB39-85AC-1E1168928A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21198581" cy="812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D832CE6-FCE7-C3D7-2ADA-830C362709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0" y="11614849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56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_L4Notes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48"/>
            <a:ext cx="24382413" cy="13715035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D52FA4C2-394A-5870-7D81-2B8A62A26C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60363"/>
            <a:ext cx="23161663" cy="952197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752233D-AA8C-FB3E-CA54-37AC3DA8A56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0037" y="10200551"/>
            <a:ext cx="23161663" cy="15485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Insert text here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11747EC-F98E-AA0D-8B2B-837A9ABC60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59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_L5Notes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2408" cy="13715035"/>
          </a:xfrm>
          <a:prstGeom prst="rect">
            <a:avLst/>
          </a:prstGeom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52F06A2A-5CF6-A272-C123-879E92577C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60363"/>
            <a:ext cx="23161663" cy="952197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E19C7A89-B4E0-2949-F7CC-0DB0C2C35CE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0037" y="10187825"/>
            <a:ext cx="23161663" cy="15612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2CAE10F-3AAD-1C83-93EE-8280FB6FED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09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_L6Notes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36" y="0"/>
            <a:ext cx="24382408" cy="13715035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1951CF0-1A41-7FC0-35E1-794AB20DAE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60363"/>
            <a:ext cx="23161663" cy="952197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38163D3-919E-DADC-F7D2-137914671B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0037" y="10200551"/>
            <a:ext cx="23161663" cy="15485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Insert text here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9A28AA2-CE17-8993-59EA-E65E22463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ymbo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965"/>
            <a:ext cx="24382408" cy="1371503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00C5677-349D-7EFC-CEDD-C99DD5138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675" y="4775264"/>
            <a:ext cx="16701448" cy="369321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19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8D839D9-80FB-90D2-2F84-6D8458D8C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675" y="8652631"/>
            <a:ext cx="16701448" cy="25639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800">
                <a:solidFill>
                  <a:schemeClr val="tx1"/>
                </a:solidFill>
              </a:defRPr>
            </a:lvl1pPr>
            <a:lvl2pPr marL="914358" indent="0" algn="ctr">
              <a:buNone/>
              <a:defRPr sz="4000"/>
            </a:lvl2pPr>
            <a:lvl3pPr marL="1828716" indent="0" algn="ctr">
              <a:buNone/>
              <a:defRPr sz="3600"/>
            </a:lvl3pPr>
            <a:lvl4pPr marL="2743072" indent="0" algn="ctr">
              <a:buNone/>
              <a:defRPr sz="3199"/>
            </a:lvl4pPr>
            <a:lvl5pPr marL="3657430" indent="0" algn="ctr">
              <a:buNone/>
              <a:defRPr sz="3199"/>
            </a:lvl5pPr>
            <a:lvl6pPr marL="4571788" indent="0" algn="ctr">
              <a:buNone/>
              <a:defRPr sz="3199"/>
            </a:lvl6pPr>
            <a:lvl7pPr marL="5486146" indent="0" algn="ctr">
              <a:buNone/>
              <a:defRPr sz="3199"/>
            </a:lvl7pPr>
            <a:lvl8pPr marL="6400503" indent="0" algn="ctr">
              <a:buNone/>
              <a:defRPr sz="3199"/>
            </a:lvl8pPr>
            <a:lvl9pPr marL="7314860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7D998EC-827E-741E-C374-39B4040B59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20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3_L4Notes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14" y="32902"/>
            <a:ext cx="24382413" cy="13715035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D52FA4C2-394A-5870-7D81-2B8A62A26C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60363"/>
            <a:ext cx="23161663" cy="952197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752233D-AA8C-FB3E-CA54-37AC3DA8A56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0037" y="10200551"/>
            <a:ext cx="23161663" cy="15485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Insert text here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13C1870-0236-AEC5-A83D-FBA6D3CDE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0" y="11614849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99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3_L5Notes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4320"/>
            <a:ext cx="24382408" cy="13715035"/>
          </a:xfrm>
          <a:prstGeom prst="rect">
            <a:avLst/>
          </a:prstGeom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52F06A2A-5CF6-A272-C123-879E92577C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60363"/>
            <a:ext cx="23161663" cy="952197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E19C7A89-B4E0-2949-F7CC-0DB0C2C35CE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0037" y="10187825"/>
            <a:ext cx="23161663" cy="15612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425427E-9B65-32F5-A4EB-C1DF344883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0" y="11614849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29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3_L6Notes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" y="34320"/>
            <a:ext cx="24382408" cy="1371503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74B18B7-0269-2ED7-F77F-FDF2480D2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0" y="11614849"/>
            <a:ext cx="2134517" cy="2134506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1951CF0-1A41-7FC0-35E1-794AB20DAE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60363"/>
            <a:ext cx="23161663" cy="952197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38163D3-919E-DADC-F7D2-137914671B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0037" y="10200551"/>
            <a:ext cx="23161663" cy="15485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0581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_L1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48"/>
            <a:ext cx="24382413" cy="1371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C16E1-2C8D-4A0D-2910-5346F5C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6" y="1014646"/>
            <a:ext cx="23162419" cy="15760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65B0BB-3AA7-E9F0-F8CC-DDACE21FE7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21198581" cy="812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81FC6F-6E70-246E-CA44-2AC4C051D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139407" y="12308260"/>
            <a:ext cx="7281777" cy="14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02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_L2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54874"/>
            <a:ext cx="24382408" cy="137150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DA2FD7-530C-E3AA-36A2-F92BCEE0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6" y="1014646"/>
            <a:ext cx="23162419" cy="15760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C9F5D7-97AA-EEFA-8906-6AE19355C1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21198581" cy="812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73E67D-6DDB-2D73-1021-288DB3DA3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139407" y="12308260"/>
            <a:ext cx="7281777" cy="14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03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_L3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24382408" cy="137150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181F74C-5875-DF3F-BF4F-62C795CF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6" y="1014646"/>
            <a:ext cx="23162419" cy="15760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071F28BE-5A8C-EB39-85AC-1E1168928A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21198581" cy="812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5DF676-98A7-BA8C-4167-1767CED47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139407" y="12308260"/>
            <a:ext cx="7281777" cy="14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35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_L4Notes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48"/>
            <a:ext cx="24382413" cy="13715035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81FC6F-6E70-246E-CA44-2AC4C051D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139407" y="12308260"/>
            <a:ext cx="7281777" cy="1405910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D52FA4C2-394A-5870-7D81-2B8A62A26C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60363"/>
            <a:ext cx="23161663" cy="96659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752233D-AA8C-FB3E-CA54-37AC3DA8A56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0037" y="10343179"/>
            <a:ext cx="23161663" cy="1405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09805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_L5Notes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54874"/>
            <a:ext cx="24382408" cy="13715035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73E67D-6DDB-2D73-1021-288DB3DA3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139407" y="12308260"/>
            <a:ext cx="7281777" cy="1405910"/>
          </a:xfrm>
          <a:prstGeom prst="rect">
            <a:avLst/>
          </a:prstGeom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52F06A2A-5CF6-A272-C123-879E92577C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60363"/>
            <a:ext cx="23161663" cy="96659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E19C7A89-B4E0-2949-F7CC-0DB0C2C35CE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0037" y="10343179"/>
            <a:ext cx="23161663" cy="1405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05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_L6Notes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24382408" cy="13715035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071F28BE-5A8C-EB39-85AC-1E1168928A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60363"/>
            <a:ext cx="23161663" cy="96659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5DF676-98A7-BA8C-4167-1767CED47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139407" y="12308260"/>
            <a:ext cx="7281777" cy="1405910"/>
          </a:xfrm>
          <a:prstGeom prst="rect">
            <a:avLst/>
          </a:prstGeom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B978C3C6-6843-3CE4-BDA8-8B42BDE80E0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0037" y="10343179"/>
            <a:ext cx="23161663" cy="1405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1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ymbo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2408" cy="1371503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501B36A-A9D0-B34A-F712-4F7231817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675" y="4775264"/>
            <a:ext cx="16701448" cy="369321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19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DCD731A-6313-E149-622A-554F96B49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675" y="8652631"/>
            <a:ext cx="16701448" cy="25639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800">
                <a:solidFill>
                  <a:schemeClr val="tx1"/>
                </a:solidFill>
              </a:defRPr>
            </a:lvl1pPr>
            <a:lvl2pPr marL="914358" indent="0" algn="ctr">
              <a:buNone/>
              <a:defRPr sz="4000"/>
            </a:lvl2pPr>
            <a:lvl3pPr marL="1828716" indent="0" algn="ctr">
              <a:buNone/>
              <a:defRPr sz="3600"/>
            </a:lvl3pPr>
            <a:lvl4pPr marL="2743072" indent="0" algn="ctr">
              <a:buNone/>
              <a:defRPr sz="3199"/>
            </a:lvl4pPr>
            <a:lvl5pPr marL="3657430" indent="0" algn="ctr">
              <a:buNone/>
              <a:defRPr sz="3199"/>
            </a:lvl5pPr>
            <a:lvl6pPr marL="4571788" indent="0" algn="ctr">
              <a:buNone/>
              <a:defRPr sz="3199"/>
            </a:lvl6pPr>
            <a:lvl7pPr marL="5486146" indent="0" algn="ctr">
              <a:buNone/>
              <a:defRPr sz="3199"/>
            </a:lvl7pPr>
            <a:lvl8pPr marL="6400503" indent="0" algn="ctr">
              <a:buNone/>
              <a:defRPr sz="3199"/>
            </a:lvl8pPr>
            <a:lvl9pPr marL="7314860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5045E5B-C1EB-C91A-48A7-10B3385008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ymbo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AD11A4-D741-5870-8821-52CEDB42C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965"/>
            <a:ext cx="24382408" cy="1371503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12103EF-927A-6522-F5E2-42608B23B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675" y="4775264"/>
            <a:ext cx="16701448" cy="369321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19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3B9C17E-19A9-34B3-536C-D5BC55F1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675" y="8652631"/>
            <a:ext cx="16701448" cy="25639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800">
                <a:solidFill>
                  <a:schemeClr val="tx1"/>
                </a:solidFill>
              </a:defRPr>
            </a:lvl1pPr>
            <a:lvl2pPr marL="914358" indent="0" algn="ctr">
              <a:buNone/>
              <a:defRPr sz="4000"/>
            </a:lvl2pPr>
            <a:lvl3pPr marL="1828716" indent="0" algn="ctr">
              <a:buNone/>
              <a:defRPr sz="3600"/>
            </a:lvl3pPr>
            <a:lvl4pPr marL="2743072" indent="0" algn="ctr">
              <a:buNone/>
              <a:defRPr sz="3199"/>
            </a:lvl4pPr>
            <a:lvl5pPr marL="3657430" indent="0" algn="ctr">
              <a:buNone/>
              <a:defRPr sz="3199"/>
            </a:lvl5pPr>
            <a:lvl6pPr marL="4571788" indent="0" algn="ctr">
              <a:buNone/>
              <a:defRPr sz="3199"/>
            </a:lvl6pPr>
            <a:lvl7pPr marL="5486146" indent="0" algn="ctr">
              <a:buNone/>
              <a:defRPr sz="3199"/>
            </a:lvl7pPr>
            <a:lvl8pPr marL="6400503" indent="0" algn="ctr">
              <a:buNone/>
              <a:defRPr sz="3199"/>
            </a:lvl8pPr>
            <a:lvl9pPr marL="7314860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20AD9BF-8B9E-BFED-15B9-B9230A48F5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1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yellow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2408" cy="13715035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25D092D-4942-D4DE-A508-8CE796A5B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0" y="11810664"/>
            <a:ext cx="9868502" cy="19053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596387-1AE3-D3A9-52D5-8FD91269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6" y="1014646"/>
            <a:ext cx="23162419" cy="15760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E2EF5A11-C5D0-F707-0280-8ECF1E389E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21198581" cy="812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6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yellow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AA64F-72F5-5B5C-757F-566A9118A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965"/>
            <a:ext cx="24382408" cy="13715035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EE5F5E-DFFD-D0C2-93A6-0BC456D8A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0" y="11810664"/>
            <a:ext cx="9868502" cy="1905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E1538-B92F-E5C6-C4C8-54AE4ABD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6" y="1014646"/>
            <a:ext cx="23162419" cy="15760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2792AD27-2818-BBDA-49E8-BAE71AA5C0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21198581" cy="812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3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yellow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7C57BC-FAF3-FD53-E7FE-BB8DD461B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65"/>
            <a:ext cx="24382408" cy="13715035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E36D01A-D34B-3DDB-3605-C9E381C1E5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0" y="11810664"/>
            <a:ext cx="9868502" cy="1905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03C95-7E26-49E7-5117-9CD3CB44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6" y="1014646"/>
            <a:ext cx="23162419" cy="157600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6BA53521-DF61-CB46-C5AB-754A560BF9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37" y="3364743"/>
            <a:ext cx="21198581" cy="812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9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D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4DA79-4D6D-24D5-1A12-EF563FF8E7CE}"/>
              </a:ext>
            </a:extLst>
          </p:cNvPr>
          <p:cNvSpPr txBox="1">
            <a:spLocks/>
          </p:cNvSpPr>
          <p:nvPr userDrawn="1"/>
        </p:nvSpPr>
        <p:spPr>
          <a:xfrm>
            <a:off x="575675" y="4775264"/>
            <a:ext cx="16701448" cy="3693216"/>
          </a:xfrm>
          <a:prstGeom prst="rect">
            <a:avLst/>
          </a:prstGeom>
        </p:spPr>
        <p:txBody>
          <a:bodyPr lIns="0" tIns="0" rIns="0" bIns="0" anchor="t"/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b="1" i="0" kern="1200">
                <a:solidFill>
                  <a:schemeClr val="tx1"/>
                </a:solidFill>
                <a:latin typeface="Calmetta2" panose="020B0603020203030204" pitchFamily="34" charset="77"/>
                <a:ea typeface="Calmetta2" panose="020B0603020203030204" pitchFamily="34" charset="77"/>
                <a:cs typeface="Calmetta2" panose="020B0603020203030204" pitchFamily="34" charset="77"/>
              </a:defRPr>
            </a:lvl1pPr>
          </a:lstStyle>
          <a:p>
            <a:r>
              <a:rPr lang="en-GB" sz="11999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500C0-8B20-7206-BA52-5C886D02E3BA}"/>
              </a:ext>
            </a:extLst>
          </p:cNvPr>
          <p:cNvSpPr txBox="1">
            <a:spLocks/>
          </p:cNvSpPr>
          <p:nvPr userDrawn="1"/>
        </p:nvSpPr>
        <p:spPr>
          <a:xfrm>
            <a:off x="575675" y="8652631"/>
            <a:ext cx="16701448" cy="256397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507846" rtl="0" eaLnBrk="1" latinLnBrk="0" hangingPunct="1">
              <a:lnSpc>
                <a:spcPct val="100000"/>
              </a:lnSpc>
              <a:spcBef>
                <a:spcPts val="1649"/>
              </a:spcBef>
              <a:spcAft>
                <a:spcPts val="1000"/>
              </a:spcAft>
              <a:buFont typeface="Arial" panose="020B0604020202020204" pitchFamily="34" charset="0"/>
              <a:buNone/>
              <a:defRPr sz="3958" b="0" i="0" kern="1200">
                <a:solidFill>
                  <a:schemeClr val="tx1"/>
                </a:solidFill>
                <a:latin typeface="Calmetta2" panose="020B0603020203030204" pitchFamily="34" charset="77"/>
                <a:ea typeface="Calmetta2" panose="020B0603020203030204" pitchFamily="34" charset="77"/>
                <a:cs typeface="Calmetta2" panose="020B0603020203030204" pitchFamily="34" charset="77"/>
              </a:defRPr>
            </a:lvl1pPr>
            <a:lvl2pPr marL="753923" indent="0" algn="ctr" defTabSz="1507846" rtl="0" eaLnBrk="1" latinLnBrk="0" hangingPunct="1">
              <a:lnSpc>
                <a:spcPct val="100000"/>
              </a:lnSpc>
              <a:spcBef>
                <a:spcPts val="824"/>
              </a:spcBef>
              <a:spcAft>
                <a:spcPts val="1000"/>
              </a:spcAft>
              <a:buFont typeface="Arial" panose="020B0604020202020204" pitchFamily="34" charset="0"/>
              <a:buNone/>
              <a:tabLst/>
              <a:defRPr sz="3298" b="0" i="0" kern="1200">
                <a:solidFill>
                  <a:schemeClr val="tx1"/>
                </a:solidFill>
                <a:latin typeface="Calmetta2" panose="020B0603020203030204" pitchFamily="34" charset="77"/>
                <a:ea typeface="Calmetta2" panose="020B0603020203030204" pitchFamily="34" charset="77"/>
                <a:cs typeface="Calmetta2" panose="020B0603020203030204" pitchFamily="34" charset="77"/>
              </a:defRPr>
            </a:lvl2pPr>
            <a:lvl3pPr marL="1507846" indent="0" algn="ctr" defTabSz="1507846" rtl="0" eaLnBrk="1" latinLnBrk="0" hangingPunct="1">
              <a:lnSpc>
                <a:spcPct val="100000"/>
              </a:lnSpc>
              <a:spcBef>
                <a:spcPts val="824"/>
              </a:spcBef>
              <a:spcAft>
                <a:spcPts val="1000"/>
              </a:spcAft>
              <a:buFont typeface="Arial" panose="020B0604020202020204" pitchFamily="34" charset="0"/>
              <a:buNone/>
              <a:tabLst/>
              <a:defRPr sz="2968" b="0" i="0" kern="1200">
                <a:solidFill>
                  <a:schemeClr val="tx1"/>
                </a:solidFill>
                <a:latin typeface="Calmetta2" panose="020B0603020203030204" pitchFamily="34" charset="77"/>
                <a:ea typeface="Calmetta2" panose="020B0603020203030204" pitchFamily="34" charset="77"/>
                <a:cs typeface="Calmetta2" panose="020B0603020203030204" pitchFamily="34" charset="77"/>
              </a:defRPr>
            </a:lvl3pPr>
            <a:lvl4pPr marL="2261768" indent="0" algn="ctr" defTabSz="1507846" rtl="0" eaLnBrk="1" latinLnBrk="0" hangingPunct="1">
              <a:lnSpc>
                <a:spcPct val="100000"/>
              </a:lnSpc>
              <a:spcBef>
                <a:spcPts val="824"/>
              </a:spcBef>
              <a:spcAft>
                <a:spcPts val="1000"/>
              </a:spcAft>
              <a:buFont typeface="Arial" panose="020B0604020202020204" pitchFamily="34" charset="0"/>
              <a:buNone/>
              <a:tabLst/>
              <a:defRPr sz="2638" b="0" i="0" kern="1200">
                <a:solidFill>
                  <a:schemeClr val="tx1"/>
                </a:solidFill>
                <a:latin typeface="Calmetta2" panose="020B0603020203030204" pitchFamily="34" charset="77"/>
                <a:ea typeface="Calmetta2" panose="020B0603020203030204" pitchFamily="34" charset="77"/>
                <a:cs typeface="Calmetta2" panose="020B0603020203030204" pitchFamily="34" charset="77"/>
              </a:defRPr>
            </a:lvl4pPr>
            <a:lvl5pPr marL="3015691" indent="0" algn="ctr" defTabSz="1507846" rtl="0" eaLnBrk="1" latinLnBrk="0" hangingPunct="1">
              <a:lnSpc>
                <a:spcPct val="100000"/>
              </a:lnSpc>
              <a:spcBef>
                <a:spcPts val="824"/>
              </a:spcBef>
              <a:spcAft>
                <a:spcPts val="1000"/>
              </a:spcAft>
              <a:buFont typeface="Arial" panose="020B0604020202020204" pitchFamily="34" charset="0"/>
              <a:buNone/>
              <a:tabLst/>
              <a:defRPr sz="2638" b="0" i="0" kern="1200">
                <a:solidFill>
                  <a:schemeClr val="tx1"/>
                </a:solidFill>
                <a:latin typeface="Calmetta2" panose="020B0603020203030204" pitchFamily="34" charset="77"/>
                <a:ea typeface="Calmetta2" panose="020B0603020203030204" pitchFamily="34" charset="77"/>
                <a:cs typeface="Calmetta2" panose="020B0603020203030204" pitchFamily="34" charset="77"/>
              </a:defRPr>
            </a:lvl5pPr>
            <a:lvl6pPr marL="3769614" indent="0" algn="ctr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indent="0" algn="ctr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indent="0" algn="ctr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indent="0" algn="ctr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/>
              <a:t>Click to edit Master subtitle style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FAC69DC-ABB2-B81C-7E08-E13347FB2A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106BCA12-99B5-EE41-57CD-1A13682B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9613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30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1" r:id="rId2"/>
    <p:sldLayoutId id="2147483765" r:id="rId3"/>
    <p:sldLayoutId id="2147483761" r:id="rId4"/>
    <p:sldLayoutId id="2147483762" r:id="rId5"/>
    <p:sldLayoutId id="2147483764" r:id="rId6"/>
  </p:sldLayoutIdLst>
  <p:txStyles>
    <p:titleStyle>
      <a:lvl1pPr algn="l" defTabSz="1828716" rtl="0" eaLnBrk="1" latinLnBrk="0" hangingPunct="1">
        <a:lnSpc>
          <a:spcPct val="90000"/>
        </a:lnSpc>
        <a:spcBef>
          <a:spcPct val="0"/>
        </a:spcBef>
        <a:buNone/>
        <a:defRPr sz="7199" b="1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1pPr>
    </p:titleStyle>
    <p:bodyStyle>
      <a:lvl1pPr marL="0" indent="0" algn="l" defTabSz="1828716" rtl="0" eaLnBrk="1" latinLnBrk="0" hangingPunct="1">
        <a:lnSpc>
          <a:spcPct val="100000"/>
        </a:lnSpc>
        <a:spcBef>
          <a:spcPts val="2000"/>
        </a:spcBef>
        <a:spcAft>
          <a:spcPts val="1213"/>
        </a:spcAft>
        <a:buFont typeface="Arial" panose="020B0604020202020204" pitchFamily="34" charset="0"/>
        <a:buNone/>
        <a:defRPr sz="4851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1pPr>
      <a:lvl2pPr marL="962979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51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2pPr>
      <a:lvl3pPr marL="1150294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51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3pPr>
      <a:lvl4pPr marL="1420157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51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4pPr>
      <a:lvl5pPr marL="1772565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51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5pPr>
      <a:lvl6pPr marL="5028966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24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82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40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8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6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72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3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88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46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503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6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 userDrawn="1">
          <p15:clr>
            <a:srgbClr val="F26B43"/>
          </p15:clr>
        </p15:guide>
        <p15:guide id="2" orient="horz" pos="227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orient="horz" pos="639" userDrawn="1">
          <p15:clr>
            <a:srgbClr val="F26B43"/>
          </p15:clr>
        </p15:guide>
        <p15:guide id="5" orient="horz" pos="4320" userDrawn="1">
          <p15:clr>
            <a:srgbClr val="F26B43"/>
          </p15:clr>
        </p15:guide>
        <p15:guide id="6" pos="14968" userDrawn="1">
          <p15:clr>
            <a:srgbClr val="F26B43"/>
          </p15:clr>
        </p15:guide>
        <p15:guide id="7" pos="13731" userDrawn="1">
          <p15:clr>
            <a:srgbClr val="F26B43"/>
          </p15:clr>
        </p15:guide>
        <p15:guide id="8" orient="horz" pos="7401" userDrawn="1">
          <p15:clr>
            <a:srgbClr val="F26B43"/>
          </p15:clr>
        </p15:guide>
        <p15:guide id="9" orient="horz" pos="7541" userDrawn="1">
          <p15:clr>
            <a:srgbClr val="F26B43"/>
          </p15:clr>
        </p15:guide>
        <p15:guide id="10" orient="horz" pos="8501" userDrawn="1">
          <p15:clr>
            <a:srgbClr val="F26B43"/>
          </p15:clr>
        </p15:guide>
        <p15:guide id="11" pos="14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D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FAC69DC-ABB2-B81C-7E08-E13347FB2A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E530D1-D9DF-7B71-3E91-D6BD5C27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7" y="1014646"/>
            <a:ext cx="23182339" cy="1576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C0C54F-04C4-9B29-0D9B-44D96BAF6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37" y="3651250"/>
            <a:ext cx="23182339" cy="7838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</p:sldLayoutIdLst>
  <p:txStyles>
    <p:titleStyle>
      <a:lvl1pPr algn="l" defTabSz="1828716" rtl="0" eaLnBrk="1" latinLnBrk="0" hangingPunct="1">
        <a:lnSpc>
          <a:spcPct val="90000"/>
        </a:lnSpc>
        <a:spcBef>
          <a:spcPct val="0"/>
        </a:spcBef>
        <a:buNone/>
        <a:defRPr sz="7199" b="1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1pPr>
    </p:titleStyle>
    <p:bodyStyle>
      <a:lvl1pPr marL="0" indent="0" algn="l" defTabSz="1828716" rtl="0" eaLnBrk="1" latinLnBrk="0" hangingPunct="1">
        <a:lnSpc>
          <a:spcPct val="100000"/>
        </a:lnSpc>
        <a:spcBef>
          <a:spcPts val="2000"/>
        </a:spcBef>
        <a:spcAft>
          <a:spcPts val="1213"/>
        </a:spcAft>
        <a:buFont typeface="Arial" panose="020B0604020202020204" pitchFamily="34" charset="0"/>
        <a:buNone/>
        <a:defRPr sz="4851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1pPr>
      <a:lvl2pPr marL="962979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51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2pPr>
      <a:lvl3pPr marL="1150294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51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3pPr>
      <a:lvl4pPr marL="1420157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51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4pPr>
      <a:lvl5pPr marL="1772565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51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5pPr>
      <a:lvl6pPr marL="5028966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24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82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40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8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6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72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3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88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46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503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6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orient="horz" pos="227">
          <p15:clr>
            <a:srgbClr val="F26B43"/>
          </p15:clr>
        </p15:guide>
        <p15:guide id="3" pos="7680">
          <p15:clr>
            <a:srgbClr val="F26B43"/>
          </p15:clr>
        </p15:guide>
        <p15:guide id="4" orient="horz" pos="639">
          <p15:clr>
            <a:srgbClr val="F26B43"/>
          </p15:clr>
        </p15:guide>
        <p15:guide id="5" orient="horz" pos="4320">
          <p15:clr>
            <a:srgbClr val="F26B43"/>
          </p15:clr>
        </p15:guide>
        <p15:guide id="6" pos="14968">
          <p15:clr>
            <a:srgbClr val="F26B43"/>
          </p15:clr>
        </p15:guide>
        <p15:guide id="7" pos="13731">
          <p15:clr>
            <a:srgbClr val="F26B43"/>
          </p15:clr>
        </p15:guide>
        <p15:guide id="8" orient="horz" pos="7401">
          <p15:clr>
            <a:srgbClr val="F26B43"/>
          </p15:clr>
        </p15:guide>
        <p15:guide id="9" orient="horz" pos="7541">
          <p15:clr>
            <a:srgbClr val="F26B43"/>
          </p15:clr>
        </p15:guide>
        <p15:guide id="10" orient="horz" pos="8501">
          <p15:clr>
            <a:srgbClr val="F26B43"/>
          </p15:clr>
        </p15:guide>
        <p15:guide id="11" pos="14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70E0C8-D665-49EF-7D58-6B071FEC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7" y="1014646"/>
            <a:ext cx="23182339" cy="1576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9ACD9-B164-E424-A52C-2583801F0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37" y="3651250"/>
            <a:ext cx="23182339" cy="7838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E6DB36E-1C17-C499-1ED3-AD81140C3EE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8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6" r:id="rId4"/>
    <p:sldLayoutId id="2147483767" r:id="rId5"/>
    <p:sldLayoutId id="2147483768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l" defTabSz="1828716" rtl="0" eaLnBrk="1" latinLnBrk="0" hangingPunct="1">
        <a:lnSpc>
          <a:spcPct val="90000"/>
        </a:lnSpc>
        <a:spcBef>
          <a:spcPct val="0"/>
        </a:spcBef>
        <a:buNone/>
        <a:defRPr sz="7199" b="1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1pPr>
    </p:titleStyle>
    <p:bodyStyle>
      <a:lvl1pPr marL="0" indent="0" algn="l" defTabSz="1828716" rtl="0" eaLnBrk="1" latinLnBrk="0" hangingPunct="1">
        <a:lnSpc>
          <a:spcPct val="100000"/>
        </a:lnSpc>
        <a:spcBef>
          <a:spcPts val="2000"/>
        </a:spcBef>
        <a:spcAft>
          <a:spcPts val="1213"/>
        </a:spcAft>
        <a:buFont typeface="Arial" panose="020B0604020202020204" pitchFamily="34" charset="0"/>
        <a:buNone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1pPr>
      <a:lvl2pPr marL="962979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2pPr>
      <a:lvl3pPr marL="1150294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3pPr>
      <a:lvl4pPr marL="1420157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4pPr>
      <a:lvl5pPr marL="1772565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5pPr>
      <a:lvl6pPr marL="5028966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24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82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40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8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6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72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3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88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46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503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6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 userDrawn="1">
          <p15:clr>
            <a:srgbClr val="F26B43"/>
          </p15:clr>
        </p15:guide>
        <p15:guide id="2" orient="horz" pos="227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orient="horz" pos="639" userDrawn="1">
          <p15:clr>
            <a:srgbClr val="F26B43"/>
          </p15:clr>
        </p15:guide>
        <p15:guide id="5" orient="horz" pos="4320" userDrawn="1">
          <p15:clr>
            <a:srgbClr val="F26B43"/>
          </p15:clr>
        </p15:guide>
        <p15:guide id="6" pos="14968" userDrawn="1">
          <p15:clr>
            <a:srgbClr val="F26B43"/>
          </p15:clr>
        </p15:guide>
        <p15:guide id="7" pos="13731" userDrawn="1">
          <p15:clr>
            <a:srgbClr val="F26B43"/>
          </p15:clr>
        </p15:guide>
        <p15:guide id="8" orient="horz" pos="740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70E0C8-D665-49EF-7D58-6B071FEC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7" y="1014646"/>
            <a:ext cx="23182339" cy="1576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9ACD9-B164-E424-A52C-2583801F0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37" y="3651249"/>
            <a:ext cx="23182339" cy="8097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17597F-99D6-1091-D87B-007FE3FC3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139407" y="12272549"/>
            <a:ext cx="7281777" cy="14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5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xStyles>
    <p:titleStyle>
      <a:lvl1pPr algn="l" defTabSz="1828716" rtl="0" eaLnBrk="1" latinLnBrk="0" hangingPunct="1">
        <a:lnSpc>
          <a:spcPct val="90000"/>
        </a:lnSpc>
        <a:spcBef>
          <a:spcPct val="0"/>
        </a:spcBef>
        <a:buNone/>
        <a:defRPr sz="7199" b="1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1pPr>
    </p:titleStyle>
    <p:bodyStyle>
      <a:lvl1pPr marL="0" indent="0" algn="l" defTabSz="1828716" rtl="0" eaLnBrk="1" latinLnBrk="0" hangingPunct="1">
        <a:lnSpc>
          <a:spcPct val="100000"/>
        </a:lnSpc>
        <a:spcBef>
          <a:spcPts val="2000"/>
        </a:spcBef>
        <a:spcAft>
          <a:spcPts val="1213"/>
        </a:spcAft>
        <a:buFont typeface="Arial" panose="020B0604020202020204" pitchFamily="34" charset="0"/>
        <a:buNone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1pPr>
      <a:lvl2pPr marL="962979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2pPr>
      <a:lvl3pPr marL="1150294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3pPr>
      <a:lvl4pPr marL="1420157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4pPr>
      <a:lvl5pPr marL="1772565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5pPr>
      <a:lvl6pPr marL="5028966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24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82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40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8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6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72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3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88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46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503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6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 userDrawn="1">
          <p15:clr>
            <a:srgbClr val="F26B43"/>
          </p15:clr>
        </p15:guide>
        <p15:guide id="2" orient="horz" pos="227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orient="horz" pos="639" userDrawn="1">
          <p15:clr>
            <a:srgbClr val="F26B43"/>
          </p15:clr>
        </p15:guide>
        <p15:guide id="5" orient="horz" pos="4320" userDrawn="1">
          <p15:clr>
            <a:srgbClr val="F26B43"/>
          </p15:clr>
        </p15:guide>
        <p15:guide id="6" pos="14968" userDrawn="1">
          <p15:clr>
            <a:srgbClr val="F26B43"/>
          </p15:clr>
        </p15:guide>
        <p15:guide id="7" pos="13731" userDrawn="1">
          <p15:clr>
            <a:srgbClr val="F26B43"/>
          </p15:clr>
        </p15:guide>
        <p15:guide id="8" orient="horz" pos="740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0C21E7D-95FE-7249-364F-D52FAFAB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7" y="1014646"/>
            <a:ext cx="23182339" cy="1576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ED6C93-0CC1-6CED-8374-076707A31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37" y="3651250"/>
            <a:ext cx="23182339" cy="7838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AA45E87-B74E-31D5-0AFF-2AF07830932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26" y="11581495"/>
            <a:ext cx="2134517" cy="2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1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1828716" rtl="0" eaLnBrk="1" latinLnBrk="0" hangingPunct="1">
        <a:lnSpc>
          <a:spcPct val="90000"/>
        </a:lnSpc>
        <a:spcBef>
          <a:spcPct val="0"/>
        </a:spcBef>
        <a:buNone/>
        <a:defRPr sz="7199" b="1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1pPr>
    </p:titleStyle>
    <p:bodyStyle>
      <a:lvl1pPr marL="0" indent="0" algn="l" defTabSz="1828716" rtl="0" eaLnBrk="1" latinLnBrk="0" hangingPunct="1">
        <a:lnSpc>
          <a:spcPct val="100000"/>
        </a:lnSpc>
        <a:spcBef>
          <a:spcPts val="2000"/>
        </a:spcBef>
        <a:spcAft>
          <a:spcPts val="1213"/>
        </a:spcAft>
        <a:buFont typeface="Arial" panose="020B0604020202020204" pitchFamily="34" charset="0"/>
        <a:buNone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1pPr>
      <a:lvl2pPr marL="962979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2pPr>
      <a:lvl3pPr marL="1150294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3pPr>
      <a:lvl4pPr marL="1420157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4pPr>
      <a:lvl5pPr marL="1772565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5pPr>
      <a:lvl6pPr marL="5028966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24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82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40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8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6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72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3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88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46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503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6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 userDrawn="1">
          <p15:clr>
            <a:srgbClr val="F26B43"/>
          </p15:clr>
        </p15:guide>
        <p15:guide id="2" orient="horz" pos="227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orient="horz" pos="639" userDrawn="1">
          <p15:clr>
            <a:srgbClr val="F26B43"/>
          </p15:clr>
        </p15:guide>
        <p15:guide id="5" orient="horz" pos="4320" userDrawn="1">
          <p15:clr>
            <a:srgbClr val="F26B43"/>
          </p15:clr>
        </p15:guide>
        <p15:guide id="6" pos="14968" userDrawn="1">
          <p15:clr>
            <a:srgbClr val="F26B43"/>
          </p15:clr>
        </p15:guide>
        <p15:guide id="7" pos="13731" userDrawn="1">
          <p15:clr>
            <a:srgbClr val="F26B43"/>
          </p15:clr>
        </p15:guide>
        <p15:guide id="8" orient="horz" pos="740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32F0D6-D715-BE1B-DDCF-5A30A90F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7" y="1014646"/>
            <a:ext cx="23182339" cy="1576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AB4437B-0E3A-958E-78E8-797D43EF0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37" y="3651250"/>
            <a:ext cx="23182339" cy="7838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4EE154-3841-CD67-72B4-51299775E0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"/>
          <a:stretch/>
        </p:blipFill>
        <p:spPr>
          <a:xfrm>
            <a:off x="139407" y="12308260"/>
            <a:ext cx="7281777" cy="14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2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93" r:id="rId4"/>
    <p:sldLayoutId id="2147483794" r:id="rId5"/>
    <p:sldLayoutId id="2147483795" r:id="rId6"/>
  </p:sldLayoutIdLst>
  <p:txStyles>
    <p:titleStyle>
      <a:lvl1pPr algn="l" defTabSz="1828716" rtl="0" eaLnBrk="1" latinLnBrk="0" hangingPunct="1">
        <a:lnSpc>
          <a:spcPct val="90000"/>
        </a:lnSpc>
        <a:spcBef>
          <a:spcPct val="0"/>
        </a:spcBef>
        <a:buNone/>
        <a:defRPr sz="7199" b="1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1pPr>
    </p:titleStyle>
    <p:bodyStyle>
      <a:lvl1pPr marL="0" indent="0" algn="l" defTabSz="1828716" rtl="0" eaLnBrk="1" latinLnBrk="0" hangingPunct="1">
        <a:lnSpc>
          <a:spcPct val="100000"/>
        </a:lnSpc>
        <a:spcBef>
          <a:spcPts val="2000"/>
        </a:spcBef>
        <a:spcAft>
          <a:spcPts val="1213"/>
        </a:spcAft>
        <a:buFont typeface="Arial" panose="020B0604020202020204" pitchFamily="34" charset="0"/>
        <a:buNone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1pPr>
      <a:lvl2pPr marL="962979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2pPr>
      <a:lvl3pPr marL="1150294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3pPr>
      <a:lvl4pPr marL="1420157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4pPr>
      <a:lvl5pPr marL="1772565" indent="-693115" algn="l" defTabSz="1828716" rtl="0" eaLnBrk="1" latinLnBrk="0" hangingPunct="1">
        <a:lnSpc>
          <a:spcPct val="100000"/>
        </a:lnSpc>
        <a:spcBef>
          <a:spcPts val="999"/>
        </a:spcBef>
        <a:spcAft>
          <a:spcPts val="1213"/>
        </a:spcAft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Calmetta2" panose="020B0603020203030204" pitchFamily="34" charset="77"/>
          <a:ea typeface="Calmetta2" panose="020B0603020203030204" pitchFamily="34" charset="77"/>
          <a:cs typeface="Calmetta2" panose="020B0603020203030204" pitchFamily="34" charset="77"/>
        </a:defRPr>
      </a:lvl5pPr>
      <a:lvl6pPr marL="5028966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24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82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40" indent="-457178" algn="l" defTabSz="182871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8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6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72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3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88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46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503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60" algn="l" defTabSz="182871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 userDrawn="1">
          <p15:clr>
            <a:srgbClr val="F26B43"/>
          </p15:clr>
        </p15:guide>
        <p15:guide id="2" orient="horz" pos="227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orient="horz" pos="639" userDrawn="1">
          <p15:clr>
            <a:srgbClr val="F26B43"/>
          </p15:clr>
        </p15:guide>
        <p15:guide id="5" orient="horz" pos="4320" userDrawn="1">
          <p15:clr>
            <a:srgbClr val="F26B43"/>
          </p15:clr>
        </p15:guide>
        <p15:guide id="6" pos="14968" userDrawn="1">
          <p15:clr>
            <a:srgbClr val="F26B43"/>
          </p15:clr>
        </p15:guide>
        <p15:guide id="7" pos="13731" userDrawn="1">
          <p15:clr>
            <a:srgbClr val="F26B43"/>
          </p15:clr>
        </p15:guide>
        <p15:guide id="8" orient="horz" pos="7401" userDrawn="1">
          <p15:clr>
            <a:srgbClr val="F26B43"/>
          </p15:clr>
        </p15:guide>
        <p15:guide id="9" orient="horz" pos="77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FCA4-5B8F-C627-0F0F-8E06CD28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TfGM Senior Leadership Team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9DAF0F-6EF7-BA51-E710-2D6B17056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391095"/>
              </p:ext>
            </p:extLst>
          </p:nvPr>
        </p:nvGraphicFramePr>
        <p:xfrm>
          <a:off x="402759" y="1035370"/>
          <a:ext cx="23330592" cy="108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74103-1E16-5D6A-328C-64B2D40E511E}"/>
              </a:ext>
            </a:extLst>
          </p:cNvPr>
          <p:cNvSpPr txBox="1"/>
          <p:nvPr/>
        </p:nvSpPr>
        <p:spPr>
          <a:xfrm>
            <a:off x="12911286" y="88133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B34F2-6C47-3F03-EAA7-98376EB4BECB}"/>
              </a:ext>
            </a:extLst>
          </p:cNvPr>
          <p:cNvSpPr txBox="1"/>
          <p:nvPr/>
        </p:nvSpPr>
        <p:spPr>
          <a:xfrm>
            <a:off x="813942" y="10890448"/>
            <a:ext cx="1785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metta" panose="020B0603020203030204" pitchFamily="34" charset="0"/>
                <a:ea typeface="Calmetta" panose="020B0603020203030204" pitchFamily="34" charset="0"/>
                <a:cs typeface="Calmetta" panose="020B0603020203030204" pitchFamily="34" charset="0"/>
              </a:rPr>
              <a:t>* Interim. Subject to change following Group CEO appointment and Transformation activity </a:t>
            </a:r>
          </a:p>
        </p:txBody>
      </p:sp>
    </p:spTree>
    <p:extLst>
      <p:ext uri="{BB962C8B-B14F-4D97-AF65-F5344CB8AC3E}">
        <p14:creationId xmlns:p14="http://schemas.microsoft.com/office/powerpoint/2010/main" val="315495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FCA4-5B8F-C627-0F0F-8E06CD28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96" y="496694"/>
            <a:ext cx="23162419" cy="1576004"/>
          </a:xfrm>
        </p:spPr>
        <p:txBody>
          <a:bodyPr/>
          <a:lstStyle/>
          <a:p>
            <a:r>
              <a:rPr lang="en-US" dirty="0"/>
              <a:t>TfGM Chief Network Officer  Structure *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9DAF0F-6EF7-BA51-E710-2D6B17056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595177"/>
              </p:ext>
            </p:extLst>
          </p:nvPr>
        </p:nvGraphicFramePr>
        <p:xfrm>
          <a:off x="402759" y="1529408"/>
          <a:ext cx="23330592" cy="1037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F644BFE-2E30-37D9-D073-7F7D7FEBDB8E}"/>
              </a:ext>
            </a:extLst>
          </p:cNvPr>
          <p:cNvSpPr txBox="1"/>
          <p:nvPr/>
        </p:nvSpPr>
        <p:spPr>
          <a:xfrm>
            <a:off x="1471348" y="10314384"/>
            <a:ext cx="19000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metta" panose="020B0603020203030204" pitchFamily="34" charset="0"/>
                <a:ea typeface="Calmetta" panose="020B0603020203030204" pitchFamily="34" charset="0"/>
                <a:cs typeface="Calmetta" panose="020B0603020203030204" pitchFamily="34" charset="0"/>
              </a:rPr>
              <a:t>* </a:t>
            </a:r>
            <a:r>
              <a:rPr lang="en-GB" sz="3200" b="1" dirty="0">
                <a:latin typeface="Calmetta" panose="020B0603020203030204" pitchFamily="34" charset="0"/>
                <a:ea typeface="Calmetta" panose="020B0603020203030204" pitchFamily="34" charset="0"/>
                <a:cs typeface="Calmetta" panose="020B0603020203030204" pitchFamily="34" charset="0"/>
              </a:rPr>
              <a:t>As Is Structure. Subject to change following CNO appointment and Transformation activity</a:t>
            </a:r>
          </a:p>
        </p:txBody>
      </p:sp>
    </p:spTree>
    <p:extLst>
      <p:ext uri="{BB962C8B-B14F-4D97-AF65-F5344CB8AC3E}">
        <p14:creationId xmlns:p14="http://schemas.microsoft.com/office/powerpoint/2010/main" val="223371345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TfGM-2022-May">
      <a:dk1>
        <a:srgbClr val="000000"/>
      </a:dk1>
      <a:lt1>
        <a:srgbClr val="FFFFFF"/>
      </a:lt1>
      <a:dk2>
        <a:srgbClr val="1D1E1E"/>
      </a:dk2>
      <a:lt2>
        <a:srgbClr val="E6E6E6"/>
      </a:lt2>
      <a:accent1>
        <a:srgbClr val="FFDA44"/>
      </a:accent1>
      <a:accent2>
        <a:srgbClr val="32A40B"/>
      </a:accent2>
      <a:accent3>
        <a:srgbClr val="25009A"/>
      </a:accent3>
      <a:accent4>
        <a:srgbClr val="FE717F"/>
      </a:accent4>
      <a:accent5>
        <a:srgbClr val="F15504"/>
      </a:accent5>
      <a:accent6>
        <a:srgbClr val="00BAA2"/>
      </a:accent6>
      <a:hlink>
        <a:srgbClr val="905CFE"/>
      </a:hlink>
      <a:folHlink>
        <a:srgbClr val="0900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e Network - PowerPoint_2022" id="{D908C551-23CA-F946-AE43-448D5DBFF229}" vid="{12471DB9-5B62-D349-9529-FA34925CADE8}"/>
    </a:ext>
  </a:extLst>
</a:theme>
</file>

<file path=ppt/theme/theme2.xml><?xml version="1.0" encoding="utf-8"?>
<a:theme xmlns:a="http://schemas.openxmlformats.org/drawingml/2006/main" name="Yellow_content">
  <a:themeElements>
    <a:clrScheme name="TfGM-2022-May">
      <a:dk1>
        <a:srgbClr val="000000"/>
      </a:dk1>
      <a:lt1>
        <a:srgbClr val="FFFFFF"/>
      </a:lt1>
      <a:dk2>
        <a:srgbClr val="1D1E1E"/>
      </a:dk2>
      <a:lt2>
        <a:srgbClr val="E6E6E6"/>
      </a:lt2>
      <a:accent1>
        <a:srgbClr val="FFDA44"/>
      </a:accent1>
      <a:accent2>
        <a:srgbClr val="32A40B"/>
      </a:accent2>
      <a:accent3>
        <a:srgbClr val="25009A"/>
      </a:accent3>
      <a:accent4>
        <a:srgbClr val="FE717F"/>
      </a:accent4>
      <a:accent5>
        <a:srgbClr val="F15504"/>
      </a:accent5>
      <a:accent6>
        <a:srgbClr val="00BAA2"/>
      </a:accent6>
      <a:hlink>
        <a:srgbClr val="905CFE"/>
      </a:hlink>
      <a:folHlink>
        <a:srgbClr val="0900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e Network - PowerPoint_2022" id="{D908C551-23CA-F946-AE43-448D5DBFF229}" vid="{24C538A4-ECC0-F341-9859-048193CA6D10}"/>
    </a:ext>
  </a:extLst>
</a:theme>
</file>

<file path=ppt/theme/theme3.xml><?xml version="1.0" encoding="utf-8"?>
<a:theme xmlns:a="http://schemas.openxmlformats.org/drawingml/2006/main" name="Content_1">
  <a:themeElements>
    <a:clrScheme name="TfGM-2022-May">
      <a:dk1>
        <a:srgbClr val="000000"/>
      </a:dk1>
      <a:lt1>
        <a:srgbClr val="FFFFFF"/>
      </a:lt1>
      <a:dk2>
        <a:srgbClr val="1D1E1E"/>
      </a:dk2>
      <a:lt2>
        <a:srgbClr val="E6E6E6"/>
      </a:lt2>
      <a:accent1>
        <a:srgbClr val="FFDA44"/>
      </a:accent1>
      <a:accent2>
        <a:srgbClr val="32A40B"/>
      </a:accent2>
      <a:accent3>
        <a:srgbClr val="25009A"/>
      </a:accent3>
      <a:accent4>
        <a:srgbClr val="FE717F"/>
      </a:accent4>
      <a:accent5>
        <a:srgbClr val="F15504"/>
      </a:accent5>
      <a:accent6>
        <a:srgbClr val="00BAA2"/>
      </a:accent6>
      <a:hlink>
        <a:srgbClr val="905CFE"/>
      </a:hlink>
      <a:folHlink>
        <a:srgbClr val="0900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e Network - PowerPoint_2022" id="{D908C551-23CA-F946-AE43-448D5DBFF229}" vid="{0367DB35-82EC-DB48-89E7-DEF393D09423}"/>
    </a:ext>
  </a:extLst>
</a:theme>
</file>

<file path=ppt/theme/theme4.xml><?xml version="1.0" encoding="utf-8"?>
<a:theme xmlns:a="http://schemas.openxmlformats.org/drawingml/2006/main" name="Content_2">
  <a:themeElements>
    <a:clrScheme name="TfGM-2022-May">
      <a:dk1>
        <a:srgbClr val="000000"/>
      </a:dk1>
      <a:lt1>
        <a:srgbClr val="FFFFFF"/>
      </a:lt1>
      <a:dk2>
        <a:srgbClr val="1D1E1E"/>
      </a:dk2>
      <a:lt2>
        <a:srgbClr val="E6E6E6"/>
      </a:lt2>
      <a:accent1>
        <a:srgbClr val="FFDA44"/>
      </a:accent1>
      <a:accent2>
        <a:srgbClr val="32A40B"/>
      </a:accent2>
      <a:accent3>
        <a:srgbClr val="25009A"/>
      </a:accent3>
      <a:accent4>
        <a:srgbClr val="FE717F"/>
      </a:accent4>
      <a:accent5>
        <a:srgbClr val="F15504"/>
      </a:accent5>
      <a:accent6>
        <a:srgbClr val="00BAA2"/>
      </a:accent6>
      <a:hlink>
        <a:srgbClr val="905CFE"/>
      </a:hlink>
      <a:folHlink>
        <a:srgbClr val="0900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e Network - PowerPoint_2022" id="{D908C551-23CA-F946-AE43-448D5DBFF229}" vid="{FC426304-0028-E34D-B6B8-AB4C301390A7}"/>
    </a:ext>
  </a:extLst>
</a:theme>
</file>

<file path=ppt/theme/theme5.xml><?xml version="1.0" encoding="utf-8"?>
<a:theme xmlns:a="http://schemas.openxmlformats.org/drawingml/2006/main" name="Content_4">
  <a:themeElements>
    <a:clrScheme name="TfGM-2022-May">
      <a:dk1>
        <a:srgbClr val="000000"/>
      </a:dk1>
      <a:lt1>
        <a:srgbClr val="FFFFFF"/>
      </a:lt1>
      <a:dk2>
        <a:srgbClr val="1D1E1E"/>
      </a:dk2>
      <a:lt2>
        <a:srgbClr val="E6E6E6"/>
      </a:lt2>
      <a:accent1>
        <a:srgbClr val="FFDA44"/>
      </a:accent1>
      <a:accent2>
        <a:srgbClr val="32A40B"/>
      </a:accent2>
      <a:accent3>
        <a:srgbClr val="25009A"/>
      </a:accent3>
      <a:accent4>
        <a:srgbClr val="FE717F"/>
      </a:accent4>
      <a:accent5>
        <a:srgbClr val="F15504"/>
      </a:accent5>
      <a:accent6>
        <a:srgbClr val="00BAA2"/>
      </a:accent6>
      <a:hlink>
        <a:srgbClr val="905CFE"/>
      </a:hlink>
      <a:folHlink>
        <a:srgbClr val="0900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e Network - PowerPoint_2022" id="{D908C551-23CA-F946-AE43-448D5DBFF229}" vid="{C268FF87-F04B-6B4E-827F-FA29D78ED8F6}"/>
    </a:ext>
  </a:extLst>
</a:theme>
</file>

<file path=ppt/theme/theme6.xml><?xml version="1.0" encoding="utf-8"?>
<a:theme xmlns:a="http://schemas.openxmlformats.org/drawingml/2006/main" name="Content_3">
  <a:themeElements>
    <a:clrScheme name="TfGM-2022-May">
      <a:dk1>
        <a:srgbClr val="000000"/>
      </a:dk1>
      <a:lt1>
        <a:srgbClr val="FFFFFF"/>
      </a:lt1>
      <a:dk2>
        <a:srgbClr val="1D1E1E"/>
      </a:dk2>
      <a:lt2>
        <a:srgbClr val="E6E6E6"/>
      </a:lt2>
      <a:accent1>
        <a:srgbClr val="FFDA44"/>
      </a:accent1>
      <a:accent2>
        <a:srgbClr val="32A40B"/>
      </a:accent2>
      <a:accent3>
        <a:srgbClr val="25009A"/>
      </a:accent3>
      <a:accent4>
        <a:srgbClr val="FE717F"/>
      </a:accent4>
      <a:accent5>
        <a:srgbClr val="F15504"/>
      </a:accent5>
      <a:accent6>
        <a:srgbClr val="00BAA2"/>
      </a:accent6>
      <a:hlink>
        <a:srgbClr val="905CFE"/>
      </a:hlink>
      <a:folHlink>
        <a:srgbClr val="0900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e Network - PowerPoint_2022" id="{D908C551-23CA-F946-AE43-448D5DBFF229}" vid="{FBB95115-CFCB-C242-A066-E09222ACA9D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f30354-3b40-4382-90a6-8fdacfb2891f"/>
    <lcf76f155ced4ddcb4097134ff3c332f xmlns="9bebcf0f-8bda-481c-8620-f23dea3913d2">
      <Terms xmlns="http://schemas.microsoft.com/office/infopath/2007/PartnerControls"/>
    </lcf76f155ced4ddcb4097134ff3c332f>
    <SharedWithUsers xmlns="dcf30354-3b40-4382-90a6-8fdacfb2891f">
      <UserInfo>
        <DisplayName>Tiffany Patterson</DisplayName>
        <AccountId>951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BC7F717FE7D64D87AC84F96459E723" ma:contentTypeVersion="17" ma:contentTypeDescription="Create a new document." ma:contentTypeScope="" ma:versionID="987038839118497c44855e3b49a3e3d2">
  <xsd:schema xmlns:xsd="http://www.w3.org/2001/XMLSchema" xmlns:xs="http://www.w3.org/2001/XMLSchema" xmlns:p="http://schemas.microsoft.com/office/2006/metadata/properties" xmlns:ns2="9bebcf0f-8bda-481c-8620-f23dea3913d2" xmlns:ns3="dcf30354-3b40-4382-90a6-8fdacfb2891f" targetNamespace="http://schemas.microsoft.com/office/2006/metadata/properties" ma:root="true" ma:fieldsID="eb17bf79a8b618683e08428e482f0f7d" ns2:_="" ns3:_="">
    <xsd:import namespace="9bebcf0f-8bda-481c-8620-f23dea3913d2"/>
    <xsd:import namespace="dcf30354-3b40-4382-90a6-8fdacfb289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bcf0f-8bda-481c-8620-f23dea3913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5415b18-9375-49a9-9bed-edeed6d739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30354-3b40-4382-90a6-8fdacfb289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32428eb-5bc9-4d85-b11b-c8287b3b4bd1}" ma:internalName="TaxCatchAll" ma:showField="CatchAllData" ma:web="dcf30354-3b40-4382-90a6-8fdacfb28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A294C2-64A1-4809-B686-F495D653D3EF}">
  <ds:schemaRefs>
    <ds:schemaRef ds:uri="http://www.w3.org/XML/1998/namespace"/>
    <ds:schemaRef ds:uri="http://schemas.microsoft.com/office/infopath/2007/PartnerControls"/>
    <ds:schemaRef ds:uri="http://purl.org/dc/dcmitype/"/>
    <ds:schemaRef ds:uri="9bebcf0f-8bda-481c-8620-f23dea3913d2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dcf30354-3b40-4382-90a6-8fdacfb2891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41876D4-815A-4B4C-994C-AB79544039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51A1C0-C81D-4F5F-91E1-B65B15D35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bcf0f-8bda-481c-8620-f23dea3913d2"/>
    <ds:schemaRef ds:uri="dcf30354-3b40-4382-90a6-8fdacfb289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Bee Network - PowerPoint_2023</Template>
  <TotalTime>4892</TotalTime>
  <Words>97</Words>
  <Application>Microsoft Office PowerPoint</Application>
  <PresentationFormat>Custom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Calibri</vt:lpstr>
      <vt:lpstr>Calmetta</vt:lpstr>
      <vt:lpstr>Arial</vt:lpstr>
      <vt:lpstr>Calmetta2</vt:lpstr>
      <vt:lpstr>Titles</vt:lpstr>
      <vt:lpstr>Yellow_content</vt:lpstr>
      <vt:lpstr>Content_1</vt:lpstr>
      <vt:lpstr>Content_2</vt:lpstr>
      <vt:lpstr>Content_4</vt:lpstr>
      <vt:lpstr>Content_3</vt:lpstr>
      <vt:lpstr>TfGM Senior Leadership Team</vt:lpstr>
      <vt:lpstr>TfGM Chief Network Officer  Structure 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Lomax</dc:creator>
  <cp:lastModifiedBy>Mark Tobin</cp:lastModifiedBy>
  <cp:revision>14</cp:revision>
  <dcterms:created xsi:type="dcterms:W3CDTF">2023-01-17T14:43:34Z</dcterms:created>
  <dcterms:modified xsi:type="dcterms:W3CDTF">2024-01-25T16:18:56Z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2022-07-26T00:00:00Z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2022-07-26T00:00:00Z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0x010100FBBC7F717FE7D64D87AC84F96459E723</vt:lpwstr>
  </property>
  <property fmtid="{D5CDD505-2E9C-101B-9397-08002B2CF9AE}" pid="7" name="_dlc_DocIdItemGuid">
    <vt:lpwstr>dfaf7e91-94c6-42b4-afb9-e5c4bf057604</vt:lpwstr>
  </property>
  <property fmtid="{D5CDD505-2E9C-101B-9397-08002B2CF9AE}" pid="8" name="MediaServiceImageTags">
    <vt:lpwstr/>
  </property>
</Properties>
</file>