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70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McGrath" initials="" lastIdx="7" clrIdx="0"/>
  <p:cmAuthor id="1" name="Suzanne Grimshaw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45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418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1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-1" y="6629400"/>
            <a:ext cx="12192000" cy="228600"/>
          </a:xfrm>
          <a:prstGeom prst="rect">
            <a:avLst/>
          </a:prstGeom>
          <a:gradFill>
            <a:gsLst>
              <a:gs pos="0">
                <a:srgbClr val="47172E"/>
              </a:gs>
              <a:gs pos="50000">
                <a:srgbClr val="672343"/>
              </a:gs>
              <a:gs pos="100000">
                <a:srgbClr val="7C2A5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Senior Management Team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0"/>
          <p:cNvGrpSpPr/>
          <p:nvPr/>
        </p:nvGrpSpPr>
        <p:grpSpPr>
          <a:xfrm>
            <a:off x="5317121" y="1099527"/>
            <a:ext cx="1557756" cy="2160768"/>
            <a:chOff x="5146105" y="952857"/>
            <a:chExt cx="1557756" cy="2160768"/>
          </a:xfrm>
        </p:grpSpPr>
        <p:sp>
          <p:nvSpPr>
            <p:cNvPr id="152" name="Google Shape;152;p20"/>
            <p:cNvSpPr/>
            <p:nvPr/>
          </p:nvSpPr>
          <p:spPr>
            <a:xfrm>
              <a:off x="5146105" y="952857"/>
              <a:ext cx="1557756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77855" y="988447"/>
              <a:ext cx="1495057" cy="15082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0"/>
            <p:cNvSpPr txBox="1"/>
            <p:nvPr/>
          </p:nvSpPr>
          <p:spPr>
            <a:xfrm>
              <a:off x="5269454" y="2482683"/>
              <a:ext cx="1311058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Joanne Roney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rPr lang="en-GB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Chief Executive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rPr lang="en-GB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CEX</a:t>
              </a: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20"/>
          <p:cNvGrpSpPr/>
          <p:nvPr/>
        </p:nvGrpSpPr>
        <p:grpSpPr>
          <a:xfrm>
            <a:off x="3051090" y="3818425"/>
            <a:ext cx="1061057" cy="2160768"/>
            <a:chOff x="6678074" y="4398624"/>
            <a:chExt cx="1061057" cy="2160768"/>
          </a:xfrm>
        </p:grpSpPr>
        <p:sp>
          <p:nvSpPr>
            <p:cNvPr id="156" name="Google Shape;156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 txBox="1"/>
            <p:nvPr/>
          </p:nvSpPr>
          <p:spPr>
            <a:xfrm>
              <a:off x="6746900" y="4432999"/>
              <a:ext cx="911396" cy="1092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Carol Culley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Deputy Chief Executive &amp; City Treasurer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DCX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03096" y="5524899"/>
              <a:ext cx="1010597" cy="10105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20"/>
          <p:cNvGrpSpPr/>
          <p:nvPr/>
        </p:nvGrpSpPr>
        <p:grpSpPr>
          <a:xfrm>
            <a:off x="1807059" y="3815250"/>
            <a:ext cx="1061057" cy="2160768"/>
            <a:chOff x="6678074" y="4398624"/>
            <a:chExt cx="1061057" cy="2160768"/>
          </a:xfrm>
        </p:grpSpPr>
        <p:sp>
          <p:nvSpPr>
            <p:cNvPr id="160" name="Google Shape;160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6678074" y="4470854"/>
              <a:ext cx="1061057" cy="1075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Fiona Worrall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Strategic Director (Neighbourhoods)</a:t>
              </a:r>
              <a:b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SS5 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20"/>
          <p:cNvGrpSpPr/>
          <p:nvPr/>
        </p:nvGrpSpPr>
        <p:grpSpPr>
          <a:xfrm>
            <a:off x="4309935" y="3827950"/>
            <a:ext cx="1061057" cy="2160768"/>
            <a:chOff x="6678074" y="4398624"/>
            <a:chExt cx="1061057" cy="2160768"/>
          </a:xfrm>
        </p:grpSpPr>
        <p:sp>
          <p:nvSpPr>
            <p:cNvPr id="163" name="Google Shape;163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6757535" y="4442619"/>
              <a:ext cx="911396" cy="110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Fiona Ledden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City Solicitor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SS5</a:t>
              </a:r>
              <a:endParaRPr/>
            </a:p>
          </p:txBody>
        </p:sp>
      </p:grpSp>
      <p:grpSp>
        <p:nvGrpSpPr>
          <p:cNvPr id="165" name="Google Shape;165;p20"/>
          <p:cNvGrpSpPr/>
          <p:nvPr/>
        </p:nvGrpSpPr>
        <p:grpSpPr>
          <a:xfrm>
            <a:off x="5482818" y="3830617"/>
            <a:ext cx="1249659" cy="2160768"/>
            <a:chOff x="6589795" y="4398624"/>
            <a:chExt cx="1249659" cy="2160768"/>
          </a:xfrm>
        </p:grpSpPr>
        <p:sp>
          <p:nvSpPr>
            <p:cNvPr id="166" name="Google Shape;166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6589795" y="4442279"/>
              <a:ext cx="12496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Paul Marshall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Strategic Director (Children’s &amp; Education Services)</a:t>
              </a:r>
              <a:b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SS5</a:t>
              </a:r>
              <a:endParaRPr/>
            </a:p>
          </p:txBody>
        </p:sp>
      </p:grpSp>
      <p:grpSp>
        <p:nvGrpSpPr>
          <p:cNvPr id="168" name="Google Shape;168;p20"/>
          <p:cNvGrpSpPr/>
          <p:nvPr/>
        </p:nvGrpSpPr>
        <p:grpSpPr>
          <a:xfrm>
            <a:off x="9341886" y="3818425"/>
            <a:ext cx="1061059" cy="2160768"/>
            <a:chOff x="6678073" y="4398624"/>
            <a:chExt cx="1061059" cy="2160768"/>
          </a:xfrm>
        </p:grpSpPr>
        <p:sp>
          <p:nvSpPr>
            <p:cNvPr id="169" name="Google Shape;169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6678073" y="4447830"/>
              <a:ext cx="1061057" cy="1092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David Regan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endPara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Director of Population Health &amp; Wellbeing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</a:t>
              </a: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SS4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20"/>
          <p:cNvGrpSpPr/>
          <p:nvPr/>
        </p:nvGrpSpPr>
        <p:grpSpPr>
          <a:xfrm>
            <a:off x="6839467" y="3818425"/>
            <a:ext cx="1061057" cy="2160768"/>
            <a:chOff x="6678074" y="4398624"/>
            <a:chExt cx="1061057" cy="2160768"/>
          </a:xfrm>
        </p:grpSpPr>
        <p:sp>
          <p:nvSpPr>
            <p:cNvPr id="172" name="Google Shape;172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 txBox="1"/>
            <p:nvPr/>
          </p:nvSpPr>
          <p:spPr>
            <a:xfrm>
              <a:off x="6678074" y="4468949"/>
              <a:ext cx="1061057" cy="964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lang="en-GB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Bernie Enright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Executive Director of Commissioning &amp; DASS</a:t>
              </a:r>
              <a:endPara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"/>
                <a:buFont typeface="A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SS5</a:t>
              </a:r>
              <a:endParaRPr/>
            </a:p>
          </p:txBody>
        </p:sp>
      </p:grpSp>
      <p:pic>
        <p:nvPicPr>
          <p:cNvPr id="174" name="Google Shape;174;p20"/>
          <p:cNvPicPr preferRelativeResize="0"/>
          <p:nvPr/>
        </p:nvPicPr>
        <p:blipFill rotWithShape="1">
          <a:blip r:embed="rId5">
            <a:alphaModFix/>
          </a:blip>
          <a:srcRect t="1" r="4247" b="5961"/>
          <a:stretch/>
        </p:blipFill>
        <p:spPr>
          <a:xfrm>
            <a:off x="4325755" y="4960083"/>
            <a:ext cx="1023062" cy="1004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0"/>
          <p:cNvGrpSpPr/>
          <p:nvPr/>
        </p:nvGrpSpPr>
        <p:grpSpPr>
          <a:xfrm>
            <a:off x="8079754" y="3818425"/>
            <a:ext cx="1061100" cy="2160768"/>
            <a:chOff x="6678074" y="4398624"/>
            <a:chExt cx="1061100" cy="2160768"/>
          </a:xfrm>
        </p:grpSpPr>
        <p:sp>
          <p:nvSpPr>
            <p:cNvPr id="176" name="Google Shape;176;p20"/>
            <p:cNvSpPr/>
            <p:nvPr/>
          </p:nvSpPr>
          <p:spPr>
            <a:xfrm>
              <a:off x="6678074" y="4398624"/>
              <a:ext cx="1061057" cy="2160768"/>
            </a:xfrm>
            <a:prstGeom prst="rect">
              <a:avLst/>
            </a:prstGeom>
            <a:gradFill>
              <a:gsLst>
                <a:gs pos="0">
                  <a:srgbClr val="47172E"/>
                </a:gs>
                <a:gs pos="50000">
                  <a:srgbClr val="672343"/>
                </a:gs>
                <a:gs pos="100000">
                  <a:srgbClr val="7C2A5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 txBox="1"/>
            <p:nvPr/>
          </p:nvSpPr>
          <p:spPr>
            <a:xfrm>
              <a:off x="6678074" y="4470854"/>
              <a:ext cx="10611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-GB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Louise Wyman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Strategic Director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(Strategic Development)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Grade SS5</a:t>
              </a:r>
              <a:endParaRPr/>
            </a:p>
          </p:txBody>
        </p:sp>
      </p:grpSp>
      <p:pic>
        <p:nvPicPr>
          <p:cNvPr id="178" name="Google Shape;178;p20"/>
          <p:cNvPicPr preferRelativeResize="0"/>
          <p:nvPr/>
        </p:nvPicPr>
        <p:blipFill rotWithShape="1">
          <a:blip r:embed="rId6">
            <a:alphaModFix/>
          </a:blip>
          <a:srcRect l="16679" r="16679"/>
          <a:stretch/>
        </p:blipFill>
        <p:spPr>
          <a:xfrm>
            <a:off x="8117005" y="4950600"/>
            <a:ext cx="1004707" cy="10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7377" y="4965020"/>
            <a:ext cx="1001082" cy="1001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0"/>
          <p:cNvCxnSpPr>
            <a:stCxn id="154" idx="2"/>
            <a:endCxn id="160" idx="0"/>
          </p:cNvCxnSpPr>
          <p:nvPr/>
        </p:nvCxnSpPr>
        <p:spPr>
          <a:xfrm rot="5400000">
            <a:off x="3939299" y="1658595"/>
            <a:ext cx="555000" cy="37584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20"/>
          <p:cNvCxnSpPr>
            <a:stCxn id="154" idx="2"/>
            <a:endCxn id="156" idx="0"/>
          </p:cNvCxnSpPr>
          <p:nvPr/>
        </p:nvCxnSpPr>
        <p:spPr>
          <a:xfrm rot="5400000">
            <a:off x="4559849" y="2282145"/>
            <a:ext cx="558000" cy="2514300"/>
          </a:xfrm>
          <a:prstGeom prst="bentConnector3">
            <a:avLst>
              <a:gd name="adj1" fmla="val 50012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20"/>
          <p:cNvCxnSpPr>
            <a:stCxn id="152" idx="2"/>
            <a:endCxn id="163" idx="0"/>
          </p:cNvCxnSpPr>
          <p:nvPr/>
        </p:nvCxnSpPr>
        <p:spPr>
          <a:xfrm rot="5400000">
            <a:off x="5184449" y="2916345"/>
            <a:ext cx="567600" cy="12555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20"/>
          <p:cNvCxnSpPr>
            <a:stCxn id="154" idx="2"/>
            <a:endCxn id="166" idx="0"/>
          </p:cNvCxnSpPr>
          <p:nvPr/>
        </p:nvCxnSpPr>
        <p:spPr>
          <a:xfrm rot="-5400000" flipH="1">
            <a:off x="5813699" y="3542595"/>
            <a:ext cx="570300" cy="57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0"/>
          <p:cNvCxnSpPr>
            <a:stCxn id="152" idx="2"/>
            <a:endCxn id="172" idx="0"/>
          </p:cNvCxnSpPr>
          <p:nvPr/>
        </p:nvCxnSpPr>
        <p:spPr>
          <a:xfrm rot="-5400000" flipH="1">
            <a:off x="6454049" y="2902245"/>
            <a:ext cx="558000" cy="1274100"/>
          </a:xfrm>
          <a:prstGeom prst="bentConnector3">
            <a:avLst>
              <a:gd name="adj1" fmla="val 50012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20"/>
          <p:cNvCxnSpPr>
            <a:stCxn id="152" idx="2"/>
            <a:endCxn id="169" idx="0"/>
          </p:cNvCxnSpPr>
          <p:nvPr/>
        </p:nvCxnSpPr>
        <p:spPr>
          <a:xfrm rot="-5400000" flipH="1">
            <a:off x="7705199" y="1651095"/>
            <a:ext cx="558000" cy="3776400"/>
          </a:xfrm>
          <a:prstGeom prst="bentConnector3">
            <a:avLst>
              <a:gd name="adj1" fmla="val 50012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20"/>
          <p:cNvCxnSpPr>
            <a:stCxn id="154" idx="2"/>
            <a:endCxn id="176" idx="0"/>
          </p:cNvCxnSpPr>
          <p:nvPr/>
        </p:nvCxnSpPr>
        <p:spPr>
          <a:xfrm rot="-5400000" flipH="1">
            <a:off x="7074149" y="2282145"/>
            <a:ext cx="558000" cy="2514300"/>
          </a:xfrm>
          <a:prstGeom prst="bentConnector3">
            <a:avLst>
              <a:gd name="adj1" fmla="val 50012"/>
            </a:avLst>
          </a:prstGeom>
          <a:noFill/>
          <a:ln w="38100" cap="flat" cmpd="sng">
            <a:solidFill>
              <a:srgbClr val="77305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p20"/>
          <p:cNvPicPr preferRelativeResize="0"/>
          <p:nvPr/>
        </p:nvPicPr>
        <p:blipFill rotWithShape="1">
          <a:blip r:embed="rId8">
            <a:alphaModFix/>
          </a:blip>
          <a:srcRect t="8109" b="25199"/>
          <a:stretch/>
        </p:blipFill>
        <p:spPr>
          <a:xfrm>
            <a:off x="1838610" y="4949015"/>
            <a:ext cx="989254" cy="98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9">
            <a:alphaModFix/>
          </a:blip>
          <a:srcRect t="8035" b="25477"/>
          <a:stretch/>
        </p:blipFill>
        <p:spPr>
          <a:xfrm>
            <a:off x="6869797" y="4962525"/>
            <a:ext cx="996290" cy="99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10">
            <a:alphaModFix/>
          </a:blip>
          <a:srcRect t="7014" b="27960"/>
          <a:stretch/>
        </p:blipFill>
        <p:spPr>
          <a:xfrm>
            <a:off x="9364610" y="4960994"/>
            <a:ext cx="1015608" cy="98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66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Niedzwiecki</dc:creator>
  <cp:lastModifiedBy>Mark Tobin</cp:lastModifiedBy>
  <cp:revision>3</cp:revision>
  <dcterms:modified xsi:type="dcterms:W3CDTF">2020-11-05T15:13:03Z</dcterms:modified>
</cp:coreProperties>
</file>